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423" r:id="rId2"/>
    <p:sldId id="427" r:id="rId3"/>
    <p:sldId id="435" r:id="rId4"/>
    <p:sldId id="434" r:id="rId5"/>
    <p:sldId id="432" r:id="rId6"/>
  </p:sldIdLst>
  <p:sldSz cx="9144000" cy="6858000" type="screen4x3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itle slides" id="{5BFE051A-1E6A-4958-8394-822890FFAB02}">
          <p14:sldIdLst>
            <p14:sldId id="423"/>
            <p14:sldId id="427"/>
            <p14:sldId id="435"/>
            <p14:sldId id="434"/>
            <p14:sldId id="43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920">
          <p15:clr>
            <a:srgbClr val="A4A3A4"/>
          </p15:clr>
        </p15:guide>
        <p15:guide id="2" orient="horz" pos="973">
          <p15:clr>
            <a:srgbClr val="A4A3A4"/>
          </p15:clr>
        </p15:guide>
        <p15:guide id="3" orient="horz" pos="401">
          <p15:clr>
            <a:srgbClr val="A4A3A4"/>
          </p15:clr>
        </p15:guide>
        <p15:guide id="4" pos="5563">
          <p15:clr>
            <a:srgbClr val="A4A3A4"/>
          </p15:clr>
        </p15:guide>
        <p15:guide id="5" pos="196">
          <p15:clr>
            <a:srgbClr val="A4A3A4"/>
          </p15:clr>
        </p15:guide>
        <p15:guide id="6" pos="2211">
          <p15:clr>
            <a:srgbClr val="A4A3A4"/>
          </p15:clr>
        </p15:guide>
        <p15:guide id="7" pos="20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2909">
          <p15:clr>
            <a:srgbClr val="A4A3A4"/>
          </p15:clr>
        </p15:guide>
        <p15:guide id="4" pos="218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7" autoAdjust="0"/>
    <p:restoredTop sz="95401" autoAdjust="0"/>
  </p:normalViewPr>
  <p:slideViewPr>
    <p:cSldViewPr snapToGrid="0" snapToObjects="1">
      <p:cViewPr varScale="1">
        <p:scale>
          <a:sx n="82" d="100"/>
          <a:sy n="82" d="100"/>
        </p:scale>
        <p:origin x="1500" y="96"/>
      </p:cViewPr>
      <p:guideLst>
        <p:guide orient="horz" pos="3920"/>
        <p:guide orient="horz" pos="973"/>
        <p:guide orient="horz" pos="401"/>
        <p:guide pos="5563"/>
        <p:guide pos="196"/>
        <p:guide pos="2211"/>
        <p:guide pos="200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67" d="100"/>
          <a:sy n="67" d="100"/>
        </p:scale>
        <p:origin x="3210" y="60"/>
      </p:cViewPr>
      <p:guideLst>
        <p:guide orient="horz" pos="2880"/>
        <p:guide pos="2160"/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D4127D1-1DA3-FD4C-899D-F10D46045E7A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85795F32-C039-324C-AEA0-2B598138AE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1853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2E336800-F8B2-3E47-A373-388DE3582F91}" type="datetimeFigureOut">
              <a:rPr lang="en-US" smtClean="0"/>
              <a:t>2/12/2018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1A6F4022-7AF7-B44C-87BB-B0E6322D82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46333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7209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6413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9306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8590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6F4022-7AF7-B44C-87BB-B0E6322D823A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15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, blu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25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303520" y="1544639"/>
            <a:ext cx="182880" cy="5313361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6738937" y="5922079"/>
            <a:ext cx="2151100" cy="30175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9370" y="1544638"/>
            <a:ext cx="3031660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9370" y="3666046"/>
            <a:ext cx="303166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7635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, yellow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689" r="10479" b="568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303520" y="1544639"/>
            <a:ext cx="182880" cy="5313361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6738937" y="5922079"/>
            <a:ext cx="2151100" cy="30175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9370" y="1544638"/>
            <a:ext cx="3031660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9370" y="3666046"/>
            <a:ext cx="303166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, yellow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097" t="11167" r="9765" b="11248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303520" y="1544639"/>
            <a:ext cx="182880" cy="5313361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6738937" y="5922079"/>
            <a:ext cx="2151100" cy="30175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9370" y="1544638"/>
            <a:ext cx="3031660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9370" y="3666046"/>
            <a:ext cx="303166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41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, yellow,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436" b="488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303520" y="1544639"/>
            <a:ext cx="182880" cy="5313361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6738937" y="5922079"/>
            <a:ext cx="2151100" cy="30175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9370" y="1544638"/>
            <a:ext cx="3031660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9370" y="3666046"/>
            <a:ext cx="303166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65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, purpl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4" r="33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303520" y="1544639"/>
            <a:ext cx="182880" cy="5313361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6738937" y="5922079"/>
            <a:ext cx="2151100" cy="30175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9370" y="1544638"/>
            <a:ext cx="3031660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9370" y="3666046"/>
            <a:ext cx="303166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991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, purpl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618" r="8674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303520" y="1544639"/>
            <a:ext cx="182880" cy="5313361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6738937" y="5922079"/>
            <a:ext cx="2151100" cy="30175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9370" y="1544638"/>
            <a:ext cx="3031660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9370" y="3666046"/>
            <a:ext cx="303166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5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, purpl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07" r="250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303520" y="1544639"/>
            <a:ext cx="182880" cy="5313361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6738937" y="5922079"/>
            <a:ext cx="2151100" cy="30175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9370" y="1544638"/>
            <a:ext cx="3031660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9370" y="3666046"/>
            <a:ext cx="303166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172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, purple,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6738937" y="5922079"/>
            <a:ext cx="2151100" cy="30175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9370" y="1544638"/>
            <a:ext cx="3031660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9370" y="3666046"/>
            <a:ext cx="303166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84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743200" y="0"/>
            <a:ext cx="64008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560320" y="1544639"/>
            <a:ext cx="182880" cy="5313361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6738937" y="5922079"/>
            <a:ext cx="2151100" cy="30175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096" y="1544638"/>
            <a:ext cx="5776934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096" y="3666046"/>
            <a:ext cx="5776934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037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,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743200" y="0"/>
            <a:ext cx="64008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560320" y="1544639"/>
            <a:ext cx="182880" cy="531336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6738937" y="5922079"/>
            <a:ext cx="2151100" cy="30175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096" y="1544638"/>
            <a:ext cx="5776934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096" y="3666046"/>
            <a:ext cx="5776934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75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,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743200" y="0"/>
            <a:ext cx="64008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560320" y="1544639"/>
            <a:ext cx="182880" cy="5313361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6738937" y="5922079"/>
            <a:ext cx="2151100" cy="30175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096" y="1544638"/>
            <a:ext cx="5776934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096" y="3666046"/>
            <a:ext cx="5776934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09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, blu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961" r="1806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303520" y="1544639"/>
            <a:ext cx="182880" cy="5313361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6738937" y="5922079"/>
            <a:ext cx="2151100" cy="30175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9370" y="1544638"/>
            <a:ext cx="3031660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9370" y="3666046"/>
            <a:ext cx="303166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,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743200" y="0"/>
            <a:ext cx="6400800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2560320" y="1544639"/>
            <a:ext cx="182880" cy="5313361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6738937" y="5922079"/>
            <a:ext cx="2151100" cy="30175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096" y="1544638"/>
            <a:ext cx="5776934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096" y="3666046"/>
            <a:ext cx="5776934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751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, blu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25"/>
          <a:stretch/>
        </p:blipFill>
        <p:spPr>
          <a:xfrm flipH="1">
            <a:off x="0" y="1"/>
            <a:ext cx="9144000" cy="6857999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5486400" y="3200401"/>
            <a:ext cx="3657600" cy="3657599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200400"/>
            <a:ext cx="3344863" cy="3022600"/>
          </a:xfrm>
          <a:noFill/>
        </p:spPr>
        <p:txBody>
          <a:bodyPr vert="horz" lIns="310896" tIns="941832" rIns="0" bIns="310896" rtlCol="0" anchor="t">
            <a:normAutofit/>
          </a:bodyPr>
          <a:lstStyle>
            <a:lvl1pPr>
              <a:defRPr lang="en-US" sz="280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303520" y="4206240"/>
            <a:ext cx="182880" cy="2651760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072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, orang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86400" y="3200401"/>
            <a:ext cx="3657600" cy="36575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200400"/>
            <a:ext cx="3344863" cy="3022600"/>
          </a:xfrm>
          <a:noFill/>
        </p:spPr>
        <p:txBody>
          <a:bodyPr vert="horz" lIns="310896" tIns="941832" rIns="0" bIns="310896" rtlCol="0" anchor="t">
            <a:normAutofit/>
          </a:bodyPr>
          <a:lstStyle>
            <a:lvl1pPr>
              <a:defRPr lang="en-US" sz="280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303520" y="4206240"/>
            <a:ext cx="182880" cy="265176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6989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, yellow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3" r="3598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86400" y="3200401"/>
            <a:ext cx="3657600" cy="3657599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200400"/>
            <a:ext cx="3344863" cy="3022600"/>
          </a:xfrm>
          <a:noFill/>
        </p:spPr>
        <p:txBody>
          <a:bodyPr vert="horz" lIns="310896" tIns="941832" rIns="0" bIns="310896" rtlCol="0" anchor="t">
            <a:normAutofit/>
          </a:bodyPr>
          <a:lstStyle>
            <a:lvl1pPr>
              <a:defRPr lang="en-US" sz="280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303520" y="4206240"/>
            <a:ext cx="182880" cy="2651760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35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ivider, purple,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724" r="338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5486400" y="3200401"/>
            <a:ext cx="3657600" cy="3657599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86400" y="3200400"/>
            <a:ext cx="3344863" cy="3022600"/>
          </a:xfrm>
          <a:noFill/>
        </p:spPr>
        <p:txBody>
          <a:bodyPr vert="horz" lIns="310896" tIns="941832" rIns="310896" bIns="941832" rtlCol="0" anchor="t">
            <a:normAutofit/>
          </a:bodyPr>
          <a:lstStyle>
            <a:lvl1pPr>
              <a:defRPr lang="en-US" sz="280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5303520" y="4206240"/>
            <a:ext cx="182880" cy="2651760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130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408176" y="0"/>
            <a:ext cx="7735824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225296" y="1544639"/>
            <a:ext cx="182880" cy="5313361"/>
          </a:xfrm>
          <a:prstGeom prst="rect">
            <a:avLst/>
          </a:prstGeom>
          <a:solidFill>
            <a:schemeClr val="accent4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9071" y="1544638"/>
            <a:ext cx="7112191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212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,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1"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408176" y="0"/>
            <a:ext cx="7735824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225296" y="1544639"/>
            <a:ext cx="182880" cy="5313361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9071" y="1544638"/>
            <a:ext cx="7112191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24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,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3"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408176" y="0"/>
            <a:ext cx="7735824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225296" y="1544639"/>
            <a:ext cx="182880" cy="5313361"/>
          </a:xfrm>
          <a:prstGeom prst="rect">
            <a:avLst/>
          </a:prstGeom>
          <a:solidFill>
            <a:schemeClr val="accent3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9071" y="1544638"/>
            <a:ext cx="7112191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8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,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alpha val="34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408176" y="0"/>
            <a:ext cx="7735824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1225296" y="1544639"/>
            <a:ext cx="182880" cy="5313361"/>
          </a:xfrm>
          <a:prstGeom prst="rect">
            <a:avLst/>
          </a:prstGeom>
          <a:solidFill>
            <a:schemeClr val="accent2"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9071" y="1544638"/>
            <a:ext cx="7112191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6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356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, blu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111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303520" y="1544639"/>
            <a:ext cx="182880" cy="5313361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6738937" y="5922079"/>
            <a:ext cx="2151100" cy="30175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9370" y="1544638"/>
            <a:ext cx="3031660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9370" y="3666046"/>
            <a:ext cx="303166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97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311151" y="1544638"/>
            <a:ext cx="8520112" cy="4678362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12615" y="1236358"/>
            <a:ext cx="8518770" cy="0"/>
          </a:xfrm>
          <a:prstGeom prst="line">
            <a:avLst/>
          </a:prstGeom>
          <a:ln w="12700" cap="sq" cmpd="sng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9088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1151" y="1544638"/>
            <a:ext cx="4136426" cy="4678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12615" y="1236358"/>
            <a:ext cx="8518770" cy="0"/>
          </a:xfrm>
          <a:prstGeom prst="line">
            <a:avLst/>
          </a:prstGeom>
          <a:ln w="12700" cap="sq" cmpd="sng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4696421" y="1544638"/>
            <a:ext cx="4134842" cy="4678362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32929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615" y="284407"/>
            <a:ext cx="8518770" cy="770670"/>
          </a:xfrm>
        </p:spPr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4959" y="1544638"/>
            <a:ext cx="4136426" cy="46783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12615" y="1236358"/>
            <a:ext cx="8518770" cy="0"/>
          </a:xfrm>
          <a:prstGeom prst="line">
            <a:avLst/>
          </a:prstGeom>
          <a:ln w="12700" cap="sq" cmpd="sng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312615" y="1544638"/>
            <a:ext cx="4134842" cy="4678362"/>
          </a:xfr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 dirty="0"/>
              <a:t>Image</a:t>
            </a:r>
          </a:p>
        </p:txBody>
      </p:sp>
    </p:spTree>
    <p:extLst>
      <p:ext uri="{BB962C8B-B14F-4D97-AF65-F5344CB8AC3E}">
        <p14:creationId xmlns:p14="http://schemas.microsoft.com/office/powerpoint/2010/main" val="359032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312615" y="1236358"/>
            <a:ext cx="8518770" cy="0"/>
          </a:xfrm>
          <a:prstGeom prst="line">
            <a:avLst/>
          </a:prstGeom>
          <a:ln w="12700" cap="sq" cmpd="sng">
            <a:solidFill>
              <a:schemeClr val="tx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5912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435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bar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3185161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0896" tIns="6858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3000"/>
              </a:lnSpc>
            </a:pP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93" y="710149"/>
            <a:ext cx="2561516" cy="2560320"/>
          </a:xfrm>
        </p:spPr>
        <p:txBody>
          <a:bodyPr tIns="0" bIns="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375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title bar and content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" y="0"/>
            <a:ext cx="9144000" cy="123635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4562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bar,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" y="0"/>
            <a:ext cx="9144000" cy="123635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61299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bar,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3185161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0896" tIns="6858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3000"/>
              </a:lnSpc>
            </a:pP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93" y="710149"/>
            <a:ext cx="2561516" cy="2560320"/>
          </a:xfrm>
        </p:spPr>
        <p:txBody>
          <a:bodyPr tIns="0" bIns="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57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title bar and content,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" y="0"/>
            <a:ext cx="9144000" cy="12363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1539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, blue,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644" r="9290" b="3176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303520" y="1544639"/>
            <a:ext cx="182880" cy="5313361"/>
          </a:xfrm>
          <a:prstGeom prst="rect">
            <a:avLst/>
          </a:prstGeom>
          <a:solidFill>
            <a:schemeClr val="accent4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6738937" y="5922079"/>
            <a:ext cx="2151100" cy="30175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9370" y="1544638"/>
            <a:ext cx="3031660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9370" y="3666046"/>
            <a:ext cx="303166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921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bar,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" y="0"/>
            <a:ext cx="9144000" cy="123635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2678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bar,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3185161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0896" tIns="6858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3000"/>
              </a:lnSpc>
            </a:pP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93" y="710149"/>
            <a:ext cx="2561516" cy="2560320"/>
          </a:xfrm>
        </p:spPr>
        <p:txBody>
          <a:bodyPr tIns="0" bIns="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395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title bar and content,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" y="0"/>
            <a:ext cx="9144000" cy="123635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4315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bar,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" y="0"/>
            <a:ext cx="9144000" cy="123635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285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title bar,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3185161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10896" tIns="685800" rIns="274320" bIns="2743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>
              <a:lnSpc>
                <a:spcPts val="3000"/>
              </a:lnSpc>
            </a:pPr>
            <a:endParaRPr lang="en-US" i="1" dirty="0">
              <a:solidFill>
                <a:prstClr val="black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93" y="710149"/>
            <a:ext cx="2561516" cy="2560320"/>
          </a:xfrm>
        </p:spPr>
        <p:txBody>
          <a:bodyPr tIns="0" bIns="0"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512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op title bar and content,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" y="0"/>
            <a:ext cx="9144000" cy="12363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tIns="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192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 title bar,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23" y="0"/>
            <a:ext cx="9144000" cy="123635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tIns="0" bIns="0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46205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,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1168417" y="2915558"/>
            <a:ext cx="6934200" cy="97271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3" name="Freeform 2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374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 slide,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 noChangeAspect="1"/>
          </p:cNvGrpSpPr>
          <p:nvPr userDrawn="1"/>
        </p:nvGrpSpPr>
        <p:grpSpPr>
          <a:xfrm>
            <a:off x="1168417" y="2915558"/>
            <a:ext cx="6934200" cy="972712"/>
            <a:chOff x="0" y="2787650"/>
            <a:chExt cx="9144001" cy="1282700"/>
          </a:xfrm>
          <a:solidFill>
            <a:schemeClr val="bg1"/>
          </a:solidFill>
        </p:grpSpPr>
        <p:sp>
          <p:nvSpPr>
            <p:cNvPr id="3" name="Freeform 2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reeform 12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963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+ subhead |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1015927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226" y="284407"/>
            <a:ext cx="7920160" cy="365760"/>
          </a:xfrm>
        </p:spPr>
        <p:txBody>
          <a:bodyPr vert="horz" lIns="0" tIns="0" rIns="0" bIns="0" rtlCol="0" anchor="b">
            <a:noAutofit/>
          </a:bodyPr>
          <a:lstStyle>
            <a:lvl1pPr>
              <a:lnSpc>
                <a:spcPct val="85000"/>
              </a:lnSpc>
              <a:defRPr lang="en-US" sz="220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911226" y="650167"/>
            <a:ext cx="7920038" cy="365760"/>
          </a:xfrm>
        </p:spPr>
        <p:txBody>
          <a:bodyPr tIns="45720" bIns="0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FontTx/>
              <a:buNone/>
              <a:defRPr sz="2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1726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, orange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1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303520" y="1544639"/>
            <a:ext cx="182880" cy="5313361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6738937" y="5922079"/>
            <a:ext cx="2151100" cy="30175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9370" y="1544638"/>
            <a:ext cx="3031660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9370" y="3666046"/>
            <a:ext cx="303166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29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, orange,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68" r="311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303520" y="1544639"/>
            <a:ext cx="182880" cy="5313361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6738937" y="5922079"/>
            <a:ext cx="2151100" cy="30175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9370" y="1544638"/>
            <a:ext cx="3031660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9370" y="3666046"/>
            <a:ext cx="303166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363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, orange, phot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588" r="7760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303520" y="1544639"/>
            <a:ext cx="182880" cy="5313361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6738937" y="5922079"/>
            <a:ext cx="2151100" cy="30175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9370" y="1544638"/>
            <a:ext cx="3031660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9370" y="3666046"/>
            <a:ext cx="303166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590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, orange, phot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092"/>
          <a:stretch/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303520" y="1544639"/>
            <a:ext cx="182880" cy="5313361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6738937" y="5922079"/>
            <a:ext cx="2151100" cy="30175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9370" y="1544638"/>
            <a:ext cx="3031660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9370" y="3666046"/>
            <a:ext cx="303166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473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, yellow,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3" r="3598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1" name="Rectangle 20"/>
          <p:cNvSpPr/>
          <p:nvPr userDrawn="1"/>
        </p:nvSpPr>
        <p:spPr>
          <a:xfrm>
            <a:off x="5303520" y="1544639"/>
            <a:ext cx="182880" cy="5313361"/>
          </a:xfrm>
          <a:prstGeom prst="rect">
            <a:avLst/>
          </a:prstGeom>
          <a:solidFill>
            <a:schemeClr val="accent3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630936" rIns="310896" bIns="63093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grpSp>
        <p:nvGrpSpPr>
          <p:cNvPr id="61" name="Group 60"/>
          <p:cNvGrpSpPr>
            <a:grpSpLocks noChangeAspect="1"/>
          </p:cNvGrpSpPr>
          <p:nvPr userDrawn="1"/>
        </p:nvGrpSpPr>
        <p:grpSpPr>
          <a:xfrm>
            <a:off x="6738937" y="5922079"/>
            <a:ext cx="2151100" cy="301752"/>
            <a:chOff x="0" y="2787650"/>
            <a:chExt cx="9144001" cy="1282700"/>
          </a:xfrm>
          <a:solidFill>
            <a:schemeClr val="tx1"/>
          </a:solidFill>
        </p:grpSpPr>
        <p:sp>
          <p:nvSpPr>
            <p:cNvPr id="49" name="Freeform 5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6" name="Freeform 20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7" name="Freeform 21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8" name="Freeform 22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59" name="Freeform 25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99370" y="1544638"/>
            <a:ext cx="3031660" cy="2121408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>
              <a:lnSpc>
                <a:spcPct val="85000"/>
              </a:lnSpc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99370" y="3666046"/>
            <a:ext cx="3031660" cy="914400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112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2615" y="284407"/>
            <a:ext cx="8518770" cy="77067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151" y="1544638"/>
            <a:ext cx="8520234" cy="467836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Slide Number Placeholder 5"/>
          <p:cNvSpPr txBox="1">
            <a:spLocks/>
          </p:cNvSpPr>
          <p:nvPr userDrawn="1"/>
        </p:nvSpPr>
        <p:spPr>
          <a:xfrm>
            <a:off x="7916985" y="6357938"/>
            <a:ext cx="914400" cy="365125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41822CB-767F-4789-9972-8ABB164B40B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406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10" r:id="rId2"/>
    <p:sldLayoutId id="2147483711" r:id="rId3"/>
    <p:sldLayoutId id="2147483712" r:id="rId4"/>
    <p:sldLayoutId id="2147483675" r:id="rId5"/>
    <p:sldLayoutId id="2147483713" r:id="rId6"/>
    <p:sldLayoutId id="2147483714" r:id="rId7"/>
    <p:sldLayoutId id="2147483715" r:id="rId8"/>
    <p:sldLayoutId id="2147483676" r:id="rId9"/>
    <p:sldLayoutId id="2147483716" r:id="rId10"/>
    <p:sldLayoutId id="2147483717" r:id="rId11"/>
    <p:sldLayoutId id="2147483718" r:id="rId12"/>
    <p:sldLayoutId id="2147483677" r:id="rId13"/>
    <p:sldLayoutId id="2147483720" r:id="rId14"/>
    <p:sldLayoutId id="2147483721" r:id="rId15"/>
    <p:sldLayoutId id="2147483719" r:id="rId16"/>
    <p:sldLayoutId id="2147483678" r:id="rId17"/>
    <p:sldLayoutId id="2147483679" r:id="rId18"/>
    <p:sldLayoutId id="2147483680" r:id="rId19"/>
    <p:sldLayoutId id="2147483681" r:id="rId20"/>
    <p:sldLayoutId id="2147483667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650" r:id="rId29"/>
    <p:sldLayoutId id="2147483705" r:id="rId30"/>
    <p:sldLayoutId id="2147483706" r:id="rId31"/>
    <p:sldLayoutId id="2147483707" r:id="rId32"/>
    <p:sldLayoutId id="2147483654" r:id="rId33"/>
    <p:sldLayoutId id="2147483655" r:id="rId34"/>
    <p:sldLayoutId id="2147483682" r:id="rId35"/>
    <p:sldLayoutId id="2147483687" r:id="rId36"/>
    <p:sldLayoutId id="2147483691" r:id="rId37"/>
    <p:sldLayoutId id="2147483683" r:id="rId38"/>
    <p:sldLayoutId id="2147483688" r:id="rId39"/>
    <p:sldLayoutId id="2147483692" r:id="rId40"/>
    <p:sldLayoutId id="2147483684" r:id="rId41"/>
    <p:sldLayoutId id="2147483689" r:id="rId42"/>
    <p:sldLayoutId id="2147483693" r:id="rId43"/>
    <p:sldLayoutId id="2147483685" r:id="rId44"/>
    <p:sldLayoutId id="2147483690" r:id="rId45"/>
    <p:sldLayoutId id="2147483694" r:id="rId46"/>
    <p:sldLayoutId id="2147483708" r:id="rId47"/>
    <p:sldLayoutId id="2147483709" r:id="rId48"/>
    <p:sldLayoutId id="2147483723" r:id="rId4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hf hdr="0" ftr="0" dt="0"/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425" indent="-225425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8125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8975" indent="-225425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5425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39825" indent="-225425" algn="l" defTabSz="457200" rtl="0" eaLnBrk="1" latinLnBrk="0" hangingPunct="1">
        <a:spcBef>
          <a:spcPts val="0"/>
        </a:spcBef>
        <a:spcAft>
          <a:spcPts val="1000"/>
        </a:spcAft>
        <a:buClrTx/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levelandmetro.parentlink.ne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layer.vimeo.com/video/12303693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7792854" y="79821"/>
            <a:ext cx="1265850" cy="177570"/>
            <a:chOff x="0" y="2787650"/>
            <a:chExt cx="9144001" cy="1282700"/>
          </a:xfrm>
          <a:solidFill>
            <a:schemeClr val="bg1"/>
          </a:solidFill>
        </p:grpSpPr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5031" y="1004796"/>
            <a:ext cx="8294162" cy="1175696"/>
          </a:xfrm>
          <a:prstGeom prst="rect">
            <a:avLst/>
          </a:prstGeom>
          <a:noFill/>
        </p:spPr>
        <p:txBody>
          <a:bodyPr wrap="none" lIns="137160" tIns="137160" rIns="137160" bIns="137160" rtlCol="0">
            <a:noAutofit/>
          </a:bodyPr>
          <a:lstStyle/>
          <a:p>
            <a:r>
              <a:rPr lang="en-US" sz="1600" dirty="0"/>
              <a:t>There are 2 ways to access the Mass Notification (aka Parentlink / Connect 5i) system:</a:t>
            </a:r>
          </a:p>
          <a:p>
            <a:endParaRPr lang="en-US" sz="1600" dirty="0"/>
          </a:p>
          <a:p>
            <a:r>
              <a:rPr lang="en-US" sz="1600" b="1" dirty="0"/>
              <a:t>1)  PC URL - </a:t>
            </a:r>
            <a:r>
              <a:rPr lang="en-US" sz="1600" dirty="0">
                <a:solidFill>
                  <a:srgbClr val="0070C0"/>
                </a:solidFill>
                <a:hlinkClick r:id="rId3"/>
              </a:rPr>
              <a:t>https://clevelandmetro.parentlink.net</a:t>
            </a:r>
            <a:endParaRPr lang="en-US" sz="1600" dirty="0">
              <a:solidFill>
                <a:srgbClr val="0070C0"/>
              </a:solidFill>
            </a:endParaRPr>
          </a:p>
          <a:p>
            <a:endParaRPr lang="en-US" sz="1600" b="1" dirty="0"/>
          </a:p>
          <a:p>
            <a:endParaRPr lang="en-US" sz="1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762" y="1943506"/>
            <a:ext cx="3143102" cy="1862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1648" y="2541733"/>
            <a:ext cx="319065" cy="324566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4412467" y="1472653"/>
            <a:ext cx="4160609" cy="1393646"/>
          </a:xfrm>
          <a:prstGeom prst="rect">
            <a:avLst/>
          </a:prstGeom>
          <a:noFill/>
        </p:spPr>
        <p:txBody>
          <a:bodyPr wrap="none" lIns="137160" tIns="137160" rIns="137160" bIns="137160" rtlCol="0">
            <a:noAutofit/>
          </a:bodyPr>
          <a:lstStyle/>
          <a:p>
            <a:r>
              <a:rPr lang="en-US" sz="1600" b="1" dirty="0"/>
              <a:t>2)  Mobile App = BB </a:t>
            </a:r>
            <a:r>
              <a:rPr lang="en-US" sz="1600" b="1" dirty="0" err="1"/>
              <a:t>Comm</a:t>
            </a:r>
            <a:r>
              <a:rPr lang="en-US" sz="1600" b="1" dirty="0"/>
              <a:t> HQ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Go to iTunes or Google play stores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Search for “BB </a:t>
            </a:r>
            <a:r>
              <a:rPr lang="en-US" sz="1600" dirty="0" err="1"/>
              <a:t>Comm</a:t>
            </a:r>
            <a:r>
              <a:rPr lang="en-US" sz="1600" dirty="0"/>
              <a:t> HQ” and download it </a:t>
            </a:r>
          </a:p>
          <a:p>
            <a:r>
              <a:rPr lang="en-US" sz="1600" dirty="0"/>
              <a:t>your device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Once downloaded, you will see the App icon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51750" y="2866299"/>
            <a:ext cx="4021326" cy="1487997"/>
          </a:xfrm>
          <a:prstGeom prst="rect">
            <a:avLst/>
          </a:prstGeom>
        </p:spPr>
      </p:pic>
      <p:sp>
        <p:nvSpPr>
          <p:cNvPr id="53" name="TextBox 52"/>
          <p:cNvSpPr txBox="1"/>
          <p:nvPr/>
        </p:nvSpPr>
        <p:spPr>
          <a:xfrm>
            <a:off x="1165777" y="4678862"/>
            <a:ext cx="6947056" cy="2006087"/>
          </a:xfrm>
          <a:prstGeom prst="rect">
            <a:avLst/>
          </a:prstGeom>
          <a:noFill/>
        </p:spPr>
        <p:txBody>
          <a:bodyPr wrap="none" lIns="137160" tIns="137160" rIns="137160" bIns="137160" rtlCol="0">
            <a:noAutofit/>
          </a:bodyPr>
          <a:lstStyle/>
          <a:p>
            <a:r>
              <a:rPr lang="en-US" sz="1600" b="1" dirty="0"/>
              <a:t>Key Points: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The Username/Password is the same for both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The Message Send interface is very similar for both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/>
              <a:t>Any Password changes will be reflected across both</a:t>
            </a:r>
          </a:p>
          <a:p>
            <a:r>
              <a:rPr lang="en-US" sz="1600" dirty="0"/>
              <a:t>NOTE:  If you change the Password, it should not take longer than 30 minutes </a:t>
            </a:r>
          </a:p>
          <a:p>
            <a:r>
              <a:rPr lang="en-US" sz="1600" dirty="0"/>
              <a:t>for the Password change to be reflected across both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54" name="Title 7"/>
          <p:cNvSpPr txBox="1">
            <a:spLocks/>
          </p:cNvSpPr>
          <p:nvPr/>
        </p:nvSpPr>
        <p:spPr>
          <a:xfrm>
            <a:off x="192298" y="-29792"/>
            <a:ext cx="8409261" cy="57436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Mass Notification (Parentlink / Connect 5i)</a:t>
            </a:r>
          </a:p>
        </p:txBody>
      </p:sp>
      <p:sp>
        <p:nvSpPr>
          <p:cNvPr id="55" name="Title 7"/>
          <p:cNvSpPr txBox="1">
            <a:spLocks/>
          </p:cNvSpPr>
          <p:nvPr/>
        </p:nvSpPr>
        <p:spPr>
          <a:xfrm>
            <a:off x="192297" y="331090"/>
            <a:ext cx="8409261" cy="57436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3"/>
                </a:solidFill>
              </a:rPr>
              <a:t>Login to the System</a:t>
            </a:r>
          </a:p>
        </p:txBody>
      </p:sp>
    </p:spTree>
    <p:extLst>
      <p:ext uri="{BB962C8B-B14F-4D97-AF65-F5344CB8AC3E}">
        <p14:creationId xmlns:p14="http://schemas.microsoft.com/office/powerpoint/2010/main" val="1544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7792854" y="79821"/>
            <a:ext cx="1265850" cy="177570"/>
            <a:chOff x="0" y="2787650"/>
            <a:chExt cx="9144001" cy="1282700"/>
          </a:xfrm>
          <a:solidFill>
            <a:schemeClr val="bg1"/>
          </a:solidFill>
        </p:grpSpPr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0" name="Title 7"/>
          <p:cNvSpPr txBox="1">
            <a:spLocks/>
          </p:cNvSpPr>
          <p:nvPr/>
        </p:nvSpPr>
        <p:spPr>
          <a:xfrm>
            <a:off x="192298" y="-29792"/>
            <a:ext cx="8409261" cy="57436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Mass Notification (Parentlink / Connect 5i)</a:t>
            </a:r>
          </a:p>
        </p:txBody>
      </p:sp>
      <p:sp>
        <p:nvSpPr>
          <p:cNvPr id="17" name="Title 7"/>
          <p:cNvSpPr txBox="1">
            <a:spLocks/>
          </p:cNvSpPr>
          <p:nvPr/>
        </p:nvSpPr>
        <p:spPr>
          <a:xfrm>
            <a:off x="192297" y="331090"/>
            <a:ext cx="8409261" cy="57436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3"/>
                </a:solidFill>
              </a:rPr>
              <a:t>Message Send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33940" y="1266338"/>
            <a:ext cx="3853063" cy="838504"/>
          </a:xfrm>
          <a:prstGeom prst="rect">
            <a:avLst/>
          </a:prstGeom>
          <a:noFill/>
        </p:spPr>
        <p:txBody>
          <a:bodyPr wrap="none" lIns="137160" tIns="137160" rIns="137160" bIns="137160" rtlCol="0">
            <a:noAutofit/>
          </a:bodyPr>
          <a:lstStyle/>
          <a:p>
            <a:r>
              <a:rPr lang="en-US" sz="1600" dirty="0"/>
              <a:t>To Send a message, click on the “Create a </a:t>
            </a:r>
          </a:p>
          <a:p>
            <a:r>
              <a:rPr lang="en-US" sz="1600" dirty="0"/>
              <a:t>Message” tile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/>
          </a:p>
        </p:txBody>
      </p:sp>
      <p:sp>
        <p:nvSpPr>
          <p:cNvPr id="2" name="Rectangle 1"/>
          <p:cNvSpPr/>
          <p:nvPr/>
        </p:nvSpPr>
        <p:spPr>
          <a:xfrm>
            <a:off x="4380272" y="1056041"/>
            <a:ext cx="2565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hlinkClick r:id="rId3"/>
              </a:rPr>
              <a:t>Sending a message video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3940" y="2196946"/>
            <a:ext cx="4724764" cy="34065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18870"/>
            <a:ext cx="3903784" cy="262366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030" y="4841631"/>
            <a:ext cx="5494351" cy="2006087"/>
          </a:xfrm>
          <a:prstGeom prst="rect">
            <a:avLst/>
          </a:prstGeom>
          <a:noFill/>
        </p:spPr>
        <p:txBody>
          <a:bodyPr wrap="none" lIns="137160" tIns="137160" rIns="137160" bIns="137160" rtlCol="0">
            <a:noAutofit/>
          </a:bodyPr>
          <a:lstStyle/>
          <a:p>
            <a:r>
              <a:rPr lang="en-US" sz="1400" b="1" dirty="0"/>
              <a:t>Key Points:</a:t>
            </a:r>
          </a:p>
          <a:p>
            <a:pPr marL="342900" indent="-342900">
              <a:buAutoNum type="arabicParenR"/>
            </a:pPr>
            <a:r>
              <a:rPr lang="en-US" sz="1400" b="1" dirty="0"/>
              <a:t>Type subject:</a:t>
            </a:r>
            <a:r>
              <a:rPr lang="en-US" sz="1400" dirty="0"/>
              <a:t>  What is the Subject ?  </a:t>
            </a:r>
          </a:p>
          <a:p>
            <a:pPr marL="342900" indent="-342900">
              <a:buAutoNum type="arabicParenR"/>
            </a:pPr>
            <a:r>
              <a:rPr lang="en-US" sz="1400" b="1" dirty="0"/>
              <a:t>Recipients:</a:t>
            </a:r>
            <a:r>
              <a:rPr lang="en-US" sz="1400" dirty="0"/>
              <a:t>  Who are the recipients ?</a:t>
            </a:r>
          </a:p>
          <a:p>
            <a:pPr marL="342900" indent="-342900">
              <a:buAutoNum type="arabicParenR"/>
            </a:pPr>
            <a:r>
              <a:rPr lang="en-US" sz="1400" b="1" dirty="0"/>
              <a:t>Start Time:</a:t>
            </a:r>
            <a:r>
              <a:rPr lang="en-US" sz="1400" dirty="0"/>
              <a:t>  What time do you want the message to be sent ?</a:t>
            </a:r>
          </a:p>
          <a:p>
            <a:pPr marL="342900" indent="-342900">
              <a:buAutoNum type="arabicParenR"/>
            </a:pPr>
            <a:r>
              <a:rPr lang="en-US" sz="1400" b="1" dirty="0"/>
              <a:t>Languages:</a:t>
            </a:r>
            <a:r>
              <a:rPr lang="en-US" sz="1400" dirty="0"/>
              <a:t>  Provides the option to send translate messages into</a:t>
            </a:r>
          </a:p>
          <a:p>
            <a:r>
              <a:rPr lang="en-US" sz="1400" dirty="0"/>
              <a:t>different language (as provided by PowerSchool)</a:t>
            </a:r>
          </a:p>
          <a:p>
            <a:pPr marL="342900" indent="-342900">
              <a:buAutoNum type="arabicParenR" startAt="6"/>
            </a:pPr>
            <a:r>
              <a:rPr lang="en-US" sz="1400" b="1" dirty="0"/>
              <a:t>Advance Options:  </a:t>
            </a:r>
            <a:r>
              <a:rPr lang="en-US" sz="1400" dirty="0"/>
              <a:t>Allows you to schedule the message in the future OR send it multiple times</a:t>
            </a:r>
          </a:p>
          <a:p>
            <a:pPr marL="342900" indent="-342900">
              <a:buAutoNum type="arabicParenR" startAt="6"/>
            </a:pPr>
            <a:r>
              <a:rPr lang="en-US" sz="1400" b="1" dirty="0"/>
              <a:t>Emergency:</a:t>
            </a:r>
            <a:r>
              <a:rPr lang="en-US" sz="1400" dirty="0"/>
              <a:t>  Prioritizes the message at the top of the send list 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6B94D-A676-4D1F-B9B8-328C4D80F54F}"/>
              </a:ext>
            </a:extLst>
          </p:cNvPr>
          <p:cNvSpPr txBox="1"/>
          <p:nvPr/>
        </p:nvSpPr>
        <p:spPr>
          <a:xfrm>
            <a:off x="5025427" y="2803231"/>
            <a:ext cx="339969" cy="363415"/>
          </a:xfrm>
          <a:prstGeom prst="rect">
            <a:avLst/>
          </a:prstGeom>
          <a:noFill/>
        </p:spPr>
        <p:txBody>
          <a:bodyPr wrap="none" lIns="137160" tIns="137160" rIns="137160" bIns="137160" rtlCol="0">
            <a:no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DD483E-A658-47F0-859B-ED28E7B5FFBB}"/>
              </a:ext>
            </a:extLst>
          </p:cNvPr>
          <p:cNvSpPr txBox="1"/>
          <p:nvPr/>
        </p:nvSpPr>
        <p:spPr>
          <a:xfrm>
            <a:off x="4998209" y="3077745"/>
            <a:ext cx="339969" cy="363415"/>
          </a:xfrm>
          <a:prstGeom prst="rect">
            <a:avLst/>
          </a:prstGeom>
          <a:noFill/>
        </p:spPr>
        <p:txBody>
          <a:bodyPr wrap="none" lIns="137160" tIns="137160" rIns="137160" bIns="137160" rtlCol="0">
            <a:no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1158EDC-4358-4F76-8B62-E4C14F1ECF91}"/>
              </a:ext>
            </a:extLst>
          </p:cNvPr>
          <p:cNvSpPr txBox="1"/>
          <p:nvPr/>
        </p:nvSpPr>
        <p:spPr>
          <a:xfrm>
            <a:off x="4980624" y="3611580"/>
            <a:ext cx="339969" cy="363415"/>
          </a:xfrm>
          <a:prstGeom prst="rect">
            <a:avLst/>
          </a:prstGeom>
          <a:noFill/>
        </p:spPr>
        <p:txBody>
          <a:bodyPr wrap="none" lIns="137160" tIns="137160" rIns="137160" bIns="137160" rtlCol="0">
            <a:no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D8D8395-DF9C-4906-99A1-7354E7CB4AA3}"/>
              </a:ext>
            </a:extLst>
          </p:cNvPr>
          <p:cNvSpPr txBox="1"/>
          <p:nvPr/>
        </p:nvSpPr>
        <p:spPr>
          <a:xfrm>
            <a:off x="4998209" y="4240478"/>
            <a:ext cx="339969" cy="363415"/>
          </a:xfrm>
          <a:prstGeom prst="rect">
            <a:avLst/>
          </a:prstGeom>
          <a:noFill/>
        </p:spPr>
        <p:txBody>
          <a:bodyPr wrap="none" lIns="137160" tIns="137160" rIns="137160" bIns="137160" rtlCol="0">
            <a:no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44D71D5-3D87-4F93-9DF7-48F5DF55E01E}"/>
              </a:ext>
            </a:extLst>
          </p:cNvPr>
          <p:cNvSpPr txBox="1"/>
          <p:nvPr/>
        </p:nvSpPr>
        <p:spPr>
          <a:xfrm>
            <a:off x="4980624" y="4732650"/>
            <a:ext cx="339969" cy="363415"/>
          </a:xfrm>
          <a:prstGeom prst="rect">
            <a:avLst/>
          </a:prstGeom>
          <a:noFill/>
        </p:spPr>
        <p:txBody>
          <a:bodyPr wrap="none" lIns="137160" tIns="137160" rIns="137160" bIns="137160" rtlCol="0">
            <a:no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196921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7792854" y="79821"/>
            <a:ext cx="1265850" cy="177570"/>
            <a:chOff x="0" y="2787650"/>
            <a:chExt cx="9144001" cy="1282700"/>
          </a:xfrm>
          <a:solidFill>
            <a:schemeClr val="bg1"/>
          </a:solidFill>
        </p:grpSpPr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0" name="Title 7"/>
          <p:cNvSpPr txBox="1">
            <a:spLocks/>
          </p:cNvSpPr>
          <p:nvPr/>
        </p:nvSpPr>
        <p:spPr>
          <a:xfrm>
            <a:off x="192298" y="-29792"/>
            <a:ext cx="8409261" cy="57436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Mass Notification (Parentlink / Connect 5i)</a:t>
            </a:r>
          </a:p>
        </p:txBody>
      </p:sp>
      <p:sp>
        <p:nvSpPr>
          <p:cNvPr id="17" name="Title 7"/>
          <p:cNvSpPr txBox="1">
            <a:spLocks/>
          </p:cNvSpPr>
          <p:nvPr/>
        </p:nvSpPr>
        <p:spPr>
          <a:xfrm>
            <a:off x="192297" y="331090"/>
            <a:ext cx="8409261" cy="57436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3"/>
                </a:solidFill>
              </a:rPr>
              <a:t>Selecting Recipients – 2 ways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605267" y="1143516"/>
            <a:ext cx="3581736" cy="6975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137160" tIns="137160" rIns="137160" bIns="137160" rtlCol="0">
            <a:no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Type in “Parents” &amp; a pop-up will be displayed</a:t>
            </a:r>
          </a:p>
          <a:p>
            <a:r>
              <a:rPr lang="en-US" sz="1400" dirty="0">
                <a:solidFill>
                  <a:srgbClr val="FF0000"/>
                </a:solidFill>
              </a:rPr>
              <a:t>OR you can type “Students”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CE6B94D-A676-4D1F-B9B8-328C4D80F54F}"/>
              </a:ext>
            </a:extLst>
          </p:cNvPr>
          <p:cNvSpPr txBox="1"/>
          <p:nvPr/>
        </p:nvSpPr>
        <p:spPr>
          <a:xfrm>
            <a:off x="5195412" y="2825844"/>
            <a:ext cx="339969" cy="363415"/>
          </a:xfrm>
          <a:prstGeom prst="rect">
            <a:avLst/>
          </a:prstGeom>
          <a:noFill/>
        </p:spPr>
        <p:txBody>
          <a:bodyPr wrap="none" lIns="137160" tIns="137160" rIns="137160" bIns="137160" rtlCol="0">
            <a:no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898EF-B0CB-4E62-8373-CC97E5F6D7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026" t="17408" r="22051" b="11823"/>
          <a:stretch/>
        </p:blipFill>
        <p:spPr>
          <a:xfrm>
            <a:off x="41031" y="1005852"/>
            <a:ext cx="4460632" cy="311940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DCC585D-ABD3-4E62-86BD-821E60A169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513" t="14500" r="22179" b="11139"/>
          <a:stretch/>
        </p:blipFill>
        <p:spPr>
          <a:xfrm>
            <a:off x="3903784" y="3007551"/>
            <a:ext cx="5240216" cy="382473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A0146720-04A7-4AE0-8D89-FFAE3B1A7510}"/>
              </a:ext>
            </a:extLst>
          </p:cNvPr>
          <p:cNvSpPr txBox="1"/>
          <p:nvPr/>
        </p:nvSpPr>
        <p:spPr>
          <a:xfrm>
            <a:off x="181540" y="4586532"/>
            <a:ext cx="3581736" cy="7766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137160" tIns="137160" rIns="137160" bIns="137160" rtlCol="0">
            <a:no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If you wanted to select a “subset of Parents” OR</a:t>
            </a:r>
          </a:p>
          <a:p>
            <a:r>
              <a:rPr lang="en-US" sz="1400" dirty="0">
                <a:solidFill>
                  <a:srgbClr val="FF0000"/>
                </a:solidFill>
              </a:rPr>
              <a:t>a “subset of Students”, click on </a:t>
            </a:r>
            <a:r>
              <a:rPr lang="en-US" sz="1400" b="1" dirty="0">
                <a:solidFill>
                  <a:srgbClr val="FF0000"/>
                </a:solidFill>
              </a:rPr>
              <a:t>Groups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8" name="Connector: Curved 7">
            <a:extLst>
              <a:ext uri="{FF2B5EF4-FFF2-40B4-BE49-F238E27FC236}">
                <a16:creationId xmlns:a16="http://schemas.microsoft.com/office/drawing/2014/main" id="{149A6F99-F20E-4003-B6F0-6D3AF7C38BB8}"/>
              </a:ext>
            </a:extLst>
          </p:cNvPr>
          <p:cNvCxnSpPr>
            <a:cxnSpLocks/>
          </p:cNvCxnSpPr>
          <p:nvPr/>
        </p:nvCxnSpPr>
        <p:spPr>
          <a:xfrm flipV="1">
            <a:off x="3763276" y="4225650"/>
            <a:ext cx="2604359" cy="461278"/>
          </a:xfrm>
          <a:prstGeom prst="curvedConnector3">
            <a:avLst>
              <a:gd name="adj1" fmla="val 126973"/>
            </a:avLst>
          </a:prstGeom>
          <a:ln w="19050">
            <a:solidFill>
              <a:srgbClr val="FF0000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or: Curved 13">
            <a:extLst>
              <a:ext uri="{FF2B5EF4-FFF2-40B4-BE49-F238E27FC236}">
                <a16:creationId xmlns:a16="http://schemas.microsoft.com/office/drawing/2014/main" id="{348C6428-E065-4093-B6E7-554D12DDF084}"/>
              </a:ext>
            </a:extLst>
          </p:cNvPr>
          <p:cNvCxnSpPr>
            <a:cxnSpLocks/>
          </p:cNvCxnSpPr>
          <p:nvPr/>
        </p:nvCxnSpPr>
        <p:spPr>
          <a:xfrm rot="10800000" flipV="1">
            <a:off x="1594336" y="1286748"/>
            <a:ext cx="3010931" cy="554362"/>
          </a:xfrm>
          <a:prstGeom prst="curvedConnector3">
            <a:avLst>
              <a:gd name="adj1" fmla="val 110739"/>
            </a:avLst>
          </a:prstGeom>
          <a:ln w="19050">
            <a:solidFill>
              <a:srgbClr val="FF0000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29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7792854" y="79821"/>
            <a:ext cx="1265850" cy="177570"/>
            <a:chOff x="0" y="2787650"/>
            <a:chExt cx="9144001" cy="1282700"/>
          </a:xfrm>
          <a:solidFill>
            <a:schemeClr val="bg1"/>
          </a:solidFill>
        </p:grpSpPr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0" name="Title 7"/>
          <p:cNvSpPr txBox="1">
            <a:spLocks/>
          </p:cNvSpPr>
          <p:nvPr/>
        </p:nvSpPr>
        <p:spPr>
          <a:xfrm>
            <a:off x="192298" y="-29792"/>
            <a:ext cx="8409261" cy="57436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Mass Notification (Parentlink / Connect 5i)</a:t>
            </a:r>
          </a:p>
        </p:txBody>
      </p:sp>
      <p:sp>
        <p:nvSpPr>
          <p:cNvPr id="17" name="Title 7"/>
          <p:cNvSpPr txBox="1">
            <a:spLocks/>
          </p:cNvSpPr>
          <p:nvPr/>
        </p:nvSpPr>
        <p:spPr>
          <a:xfrm>
            <a:off x="192297" y="331090"/>
            <a:ext cx="8409261" cy="57436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3"/>
                </a:solidFill>
              </a:rPr>
              <a:t>Message Send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990385"/>
            <a:ext cx="4724764" cy="340659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1D63190-D7F3-4A8C-84AE-24EC6F573EA4}"/>
              </a:ext>
            </a:extLst>
          </p:cNvPr>
          <p:cNvSpPr txBox="1"/>
          <p:nvPr/>
        </p:nvSpPr>
        <p:spPr>
          <a:xfrm>
            <a:off x="4812177" y="1143516"/>
            <a:ext cx="1483115" cy="42737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137160" tIns="137160" rIns="137160" bIns="137160" rtlCol="0">
            <a:no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Click on “Choose”</a:t>
            </a:r>
          </a:p>
          <a:p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2A72C07-9393-42A5-A2CA-B55FF953A1DD}"/>
              </a:ext>
            </a:extLst>
          </p:cNvPr>
          <p:cNvSpPr/>
          <p:nvPr/>
        </p:nvSpPr>
        <p:spPr>
          <a:xfrm>
            <a:off x="1078523" y="1910862"/>
            <a:ext cx="621323" cy="422030"/>
          </a:xfrm>
          <a:prstGeom prst="ellipse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b="1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D5005D63-3127-4CDC-A5DB-E70B562752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490" t="11823" r="8374" b="44188"/>
          <a:stretch/>
        </p:blipFill>
        <p:spPr>
          <a:xfrm>
            <a:off x="3786554" y="2534469"/>
            <a:ext cx="5237426" cy="23085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E145C4C7-7CD8-4976-B2A2-24E11F86B97D}"/>
              </a:ext>
            </a:extLst>
          </p:cNvPr>
          <p:cNvSpPr txBox="1"/>
          <p:nvPr/>
        </p:nvSpPr>
        <p:spPr>
          <a:xfrm>
            <a:off x="5785036" y="4963831"/>
            <a:ext cx="3108184" cy="63468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137160" tIns="137160" rIns="137160" bIns="137160" rtlCol="0">
            <a:no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You can expand/</a:t>
            </a:r>
            <a:r>
              <a:rPr lang="en-US" sz="1400" dirty="0" err="1">
                <a:solidFill>
                  <a:srgbClr val="FF0000"/>
                </a:solidFill>
              </a:rPr>
              <a:t>collaps</a:t>
            </a:r>
            <a:r>
              <a:rPr lang="en-US" sz="1400" dirty="0">
                <a:solidFill>
                  <a:srgbClr val="FF0000"/>
                </a:solidFill>
              </a:rPr>
              <a:t> each selection to</a:t>
            </a:r>
          </a:p>
          <a:p>
            <a:r>
              <a:rPr lang="en-US" sz="1400" dirty="0">
                <a:solidFill>
                  <a:srgbClr val="FF0000"/>
                </a:solidFill>
              </a:rPr>
              <a:t>select the recipients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02AAC3F-B80A-419B-8985-8876D40FC5B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5641" t="11823" r="8203" b="43505"/>
          <a:stretch/>
        </p:blipFill>
        <p:spPr>
          <a:xfrm>
            <a:off x="418835" y="4424179"/>
            <a:ext cx="5134899" cy="2297724"/>
          </a:xfrm>
          <a:prstGeom prst="rect">
            <a:avLst/>
          </a:prstGeom>
        </p:spPr>
      </p:pic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B942219-AB5F-40EF-90FA-D7F73459101F}"/>
              </a:ext>
            </a:extLst>
          </p:cNvPr>
          <p:cNvCxnSpPr>
            <a:stCxn id="31" idx="1"/>
          </p:cNvCxnSpPr>
          <p:nvPr/>
        </p:nvCxnSpPr>
        <p:spPr>
          <a:xfrm flipH="1">
            <a:off x="2168769" y="5281175"/>
            <a:ext cx="3616267" cy="486579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32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>
            <a:grpSpLocks noChangeAspect="1"/>
          </p:cNvGrpSpPr>
          <p:nvPr/>
        </p:nvGrpSpPr>
        <p:grpSpPr>
          <a:xfrm>
            <a:off x="7792854" y="79821"/>
            <a:ext cx="1265850" cy="177570"/>
            <a:chOff x="0" y="2787650"/>
            <a:chExt cx="9144001" cy="1282700"/>
          </a:xfrm>
          <a:solidFill>
            <a:schemeClr val="bg1"/>
          </a:solidFill>
        </p:grpSpPr>
        <p:sp>
          <p:nvSpPr>
            <p:cNvPr id="39" name="Freeform 38"/>
            <p:cNvSpPr>
              <a:spLocks noEditPoints="1"/>
            </p:cNvSpPr>
            <p:nvPr userDrawn="1"/>
          </p:nvSpPr>
          <p:spPr bwMode="auto">
            <a:xfrm>
              <a:off x="0" y="2838450"/>
              <a:ext cx="1008063" cy="1211263"/>
            </a:xfrm>
            <a:custGeom>
              <a:avLst/>
              <a:gdLst>
                <a:gd name="T0" fmla="*/ 1001 w 1271"/>
                <a:gd name="T1" fmla="*/ 1053 h 1526"/>
                <a:gd name="T2" fmla="*/ 983 w 1271"/>
                <a:gd name="T3" fmla="*/ 989 h 1526"/>
                <a:gd name="T4" fmla="*/ 943 w 1271"/>
                <a:gd name="T5" fmla="*/ 939 h 1526"/>
                <a:gd name="T6" fmla="*/ 881 w 1271"/>
                <a:gd name="T7" fmla="*/ 901 h 1526"/>
                <a:gd name="T8" fmla="*/ 797 w 1271"/>
                <a:gd name="T9" fmla="*/ 878 h 1526"/>
                <a:gd name="T10" fmla="*/ 689 w 1271"/>
                <a:gd name="T11" fmla="*/ 870 h 1526"/>
                <a:gd name="T12" fmla="*/ 708 w 1271"/>
                <a:gd name="T13" fmla="*/ 1289 h 1526"/>
                <a:gd name="T14" fmla="*/ 773 w 1271"/>
                <a:gd name="T15" fmla="*/ 1286 h 1526"/>
                <a:gd name="T16" fmla="*/ 857 w 1271"/>
                <a:gd name="T17" fmla="*/ 1268 h 1526"/>
                <a:gd name="T18" fmla="*/ 924 w 1271"/>
                <a:gd name="T19" fmla="*/ 1235 h 1526"/>
                <a:gd name="T20" fmla="*/ 971 w 1271"/>
                <a:gd name="T21" fmla="*/ 1188 h 1526"/>
                <a:gd name="T22" fmla="*/ 997 w 1271"/>
                <a:gd name="T23" fmla="*/ 1127 h 1526"/>
                <a:gd name="T24" fmla="*/ 917 w 1271"/>
                <a:gd name="T25" fmla="*/ 434 h 1526"/>
                <a:gd name="T26" fmla="*/ 912 w 1271"/>
                <a:gd name="T27" fmla="*/ 390 h 1526"/>
                <a:gd name="T28" fmla="*/ 890 w 1271"/>
                <a:gd name="T29" fmla="*/ 334 h 1526"/>
                <a:gd name="T30" fmla="*/ 848 w 1271"/>
                <a:gd name="T31" fmla="*/ 290 h 1526"/>
                <a:gd name="T32" fmla="*/ 788 w 1271"/>
                <a:gd name="T33" fmla="*/ 258 h 1526"/>
                <a:gd name="T34" fmla="*/ 711 w 1271"/>
                <a:gd name="T35" fmla="*/ 242 h 1526"/>
                <a:gd name="T36" fmla="*/ 264 w 1271"/>
                <a:gd name="T37" fmla="*/ 238 h 1526"/>
                <a:gd name="T38" fmla="*/ 629 w 1271"/>
                <a:gd name="T39" fmla="*/ 643 h 1526"/>
                <a:gd name="T40" fmla="*/ 720 w 1271"/>
                <a:gd name="T41" fmla="*/ 636 h 1526"/>
                <a:gd name="T42" fmla="*/ 797 w 1271"/>
                <a:gd name="T43" fmla="*/ 614 h 1526"/>
                <a:gd name="T44" fmla="*/ 856 w 1271"/>
                <a:gd name="T45" fmla="*/ 579 h 1526"/>
                <a:gd name="T46" fmla="*/ 891 w 1271"/>
                <a:gd name="T47" fmla="*/ 537 h 1526"/>
                <a:gd name="T48" fmla="*/ 905 w 1271"/>
                <a:gd name="T49" fmla="*/ 507 h 1526"/>
                <a:gd name="T50" fmla="*/ 916 w 1271"/>
                <a:gd name="T51" fmla="*/ 460 h 1526"/>
                <a:gd name="T52" fmla="*/ 1186 w 1271"/>
                <a:gd name="T53" fmla="*/ 391 h 1526"/>
                <a:gd name="T54" fmla="*/ 1175 w 1271"/>
                <a:gd name="T55" fmla="*/ 487 h 1526"/>
                <a:gd name="T56" fmla="*/ 1147 w 1271"/>
                <a:gd name="T57" fmla="*/ 565 h 1526"/>
                <a:gd name="T58" fmla="*/ 1104 w 1271"/>
                <a:gd name="T59" fmla="*/ 630 h 1526"/>
                <a:gd name="T60" fmla="*/ 1050 w 1271"/>
                <a:gd name="T61" fmla="*/ 681 h 1526"/>
                <a:gd name="T62" fmla="*/ 989 w 1271"/>
                <a:gd name="T63" fmla="*/ 722 h 1526"/>
                <a:gd name="T64" fmla="*/ 1001 w 1271"/>
                <a:gd name="T65" fmla="*/ 745 h 1526"/>
                <a:gd name="T66" fmla="*/ 1090 w 1271"/>
                <a:gd name="T67" fmla="*/ 788 h 1526"/>
                <a:gd name="T68" fmla="*/ 1164 w 1271"/>
                <a:gd name="T69" fmla="*/ 843 h 1526"/>
                <a:gd name="T70" fmla="*/ 1213 w 1271"/>
                <a:gd name="T71" fmla="*/ 899 h 1526"/>
                <a:gd name="T72" fmla="*/ 1236 w 1271"/>
                <a:gd name="T73" fmla="*/ 939 h 1526"/>
                <a:gd name="T74" fmla="*/ 1253 w 1271"/>
                <a:gd name="T75" fmla="*/ 983 h 1526"/>
                <a:gd name="T76" fmla="*/ 1265 w 1271"/>
                <a:gd name="T77" fmla="*/ 1032 h 1526"/>
                <a:gd name="T78" fmla="*/ 1270 w 1271"/>
                <a:gd name="T79" fmla="*/ 1086 h 1526"/>
                <a:gd name="T80" fmla="*/ 1270 w 1271"/>
                <a:gd name="T81" fmla="*/ 1130 h 1526"/>
                <a:gd name="T82" fmla="*/ 1260 w 1271"/>
                <a:gd name="T83" fmla="*/ 1202 h 1526"/>
                <a:gd name="T84" fmla="*/ 1240 w 1271"/>
                <a:gd name="T85" fmla="*/ 1268 h 1526"/>
                <a:gd name="T86" fmla="*/ 1207 w 1271"/>
                <a:gd name="T87" fmla="*/ 1325 h 1526"/>
                <a:gd name="T88" fmla="*/ 1167 w 1271"/>
                <a:gd name="T89" fmla="*/ 1375 h 1526"/>
                <a:gd name="T90" fmla="*/ 1115 w 1271"/>
                <a:gd name="T91" fmla="*/ 1419 h 1526"/>
                <a:gd name="T92" fmla="*/ 1056 w 1271"/>
                <a:gd name="T93" fmla="*/ 1455 h 1526"/>
                <a:gd name="T94" fmla="*/ 988 w 1271"/>
                <a:gd name="T95" fmla="*/ 1484 h 1526"/>
                <a:gd name="T96" fmla="*/ 911 w 1271"/>
                <a:gd name="T97" fmla="*/ 1505 h 1526"/>
                <a:gd name="T98" fmla="*/ 828 w 1271"/>
                <a:gd name="T99" fmla="*/ 1520 h 1526"/>
                <a:gd name="T100" fmla="*/ 738 w 1271"/>
                <a:gd name="T101" fmla="*/ 1526 h 1526"/>
                <a:gd name="T102" fmla="*/ 0 w 1271"/>
                <a:gd name="T103" fmla="*/ 0 h 1526"/>
                <a:gd name="T104" fmla="*/ 713 w 1271"/>
                <a:gd name="T105" fmla="*/ 0 h 1526"/>
                <a:gd name="T106" fmla="*/ 794 w 1271"/>
                <a:gd name="T107" fmla="*/ 8 h 1526"/>
                <a:gd name="T108" fmla="*/ 868 w 1271"/>
                <a:gd name="T109" fmla="*/ 22 h 1526"/>
                <a:gd name="T110" fmla="*/ 936 w 1271"/>
                <a:gd name="T111" fmla="*/ 42 h 1526"/>
                <a:gd name="T112" fmla="*/ 997 w 1271"/>
                <a:gd name="T113" fmla="*/ 71 h 1526"/>
                <a:gd name="T114" fmla="*/ 1050 w 1271"/>
                <a:gd name="T115" fmla="*/ 106 h 1526"/>
                <a:gd name="T116" fmla="*/ 1095 w 1271"/>
                <a:gd name="T117" fmla="*/ 147 h 1526"/>
                <a:gd name="T118" fmla="*/ 1131 w 1271"/>
                <a:gd name="T119" fmla="*/ 194 h 1526"/>
                <a:gd name="T120" fmla="*/ 1158 w 1271"/>
                <a:gd name="T121" fmla="*/ 247 h 1526"/>
                <a:gd name="T122" fmla="*/ 1176 w 1271"/>
                <a:gd name="T123" fmla="*/ 305 h 1526"/>
                <a:gd name="T124" fmla="*/ 1185 w 1271"/>
                <a:gd name="T125" fmla="*/ 368 h 1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271" h="1526">
                  <a:moveTo>
                    <a:pt x="1002" y="1077"/>
                  </a:moveTo>
                  <a:lnTo>
                    <a:pt x="1002" y="1077"/>
                  </a:lnTo>
                  <a:lnTo>
                    <a:pt x="1001" y="1053"/>
                  </a:lnTo>
                  <a:lnTo>
                    <a:pt x="997" y="1031"/>
                  </a:lnTo>
                  <a:lnTo>
                    <a:pt x="991" y="1010"/>
                  </a:lnTo>
                  <a:lnTo>
                    <a:pt x="983" y="989"/>
                  </a:lnTo>
                  <a:lnTo>
                    <a:pt x="972" y="972"/>
                  </a:lnTo>
                  <a:lnTo>
                    <a:pt x="959" y="955"/>
                  </a:lnTo>
                  <a:lnTo>
                    <a:pt x="943" y="939"/>
                  </a:lnTo>
                  <a:lnTo>
                    <a:pt x="924" y="925"/>
                  </a:lnTo>
                  <a:lnTo>
                    <a:pt x="904" y="912"/>
                  </a:lnTo>
                  <a:lnTo>
                    <a:pt x="881" y="901"/>
                  </a:lnTo>
                  <a:lnTo>
                    <a:pt x="855" y="892"/>
                  </a:lnTo>
                  <a:lnTo>
                    <a:pt x="826" y="884"/>
                  </a:lnTo>
                  <a:lnTo>
                    <a:pt x="797" y="878"/>
                  </a:lnTo>
                  <a:lnTo>
                    <a:pt x="763" y="874"/>
                  </a:lnTo>
                  <a:lnTo>
                    <a:pt x="727" y="871"/>
                  </a:lnTo>
                  <a:lnTo>
                    <a:pt x="689" y="870"/>
                  </a:lnTo>
                  <a:lnTo>
                    <a:pt x="264" y="870"/>
                  </a:lnTo>
                  <a:lnTo>
                    <a:pt x="264" y="1289"/>
                  </a:lnTo>
                  <a:lnTo>
                    <a:pt x="708" y="1289"/>
                  </a:lnTo>
                  <a:lnTo>
                    <a:pt x="708" y="1289"/>
                  </a:lnTo>
                  <a:lnTo>
                    <a:pt x="742" y="1288"/>
                  </a:lnTo>
                  <a:lnTo>
                    <a:pt x="773" y="1286"/>
                  </a:lnTo>
                  <a:lnTo>
                    <a:pt x="804" y="1281"/>
                  </a:lnTo>
                  <a:lnTo>
                    <a:pt x="831" y="1275"/>
                  </a:lnTo>
                  <a:lnTo>
                    <a:pt x="857" y="1268"/>
                  </a:lnTo>
                  <a:lnTo>
                    <a:pt x="881" y="1258"/>
                  </a:lnTo>
                  <a:lnTo>
                    <a:pt x="904" y="1247"/>
                  </a:lnTo>
                  <a:lnTo>
                    <a:pt x="924" y="1235"/>
                  </a:lnTo>
                  <a:lnTo>
                    <a:pt x="942" y="1221"/>
                  </a:lnTo>
                  <a:lnTo>
                    <a:pt x="958" y="1206"/>
                  </a:lnTo>
                  <a:lnTo>
                    <a:pt x="971" y="1188"/>
                  </a:lnTo>
                  <a:lnTo>
                    <a:pt x="982" y="1169"/>
                  </a:lnTo>
                  <a:lnTo>
                    <a:pt x="991" y="1148"/>
                  </a:lnTo>
                  <a:lnTo>
                    <a:pt x="997" y="1127"/>
                  </a:lnTo>
                  <a:lnTo>
                    <a:pt x="1001" y="1103"/>
                  </a:lnTo>
                  <a:lnTo>
                    <a:pt x="1002" y="1077"/>
                  </a:lnTo>
                  <a:close/>
                  <a:moveTo>
                    <a:pt x="917" y="434"/>
                  </a:moveTo>
                  <a:lnTo>
                    <a:pt x="917" y="434"/>
                  </a:lnTo>
                  <a:lnTo>
                    <a:pt x="916" y="411"/>
                  </a:lnTo>
                  <a:lnTo>
                    <a:pt x="912" y="390"/>
                  </a:lnTo>
                  <a:lnTo>
                    <a:pt x="908" y="371"/>
                  </a:lnTo>
                  <a:lnTo>
                    <a:pt x="899" y="352"/>
                  </a:lnTo>
                  <a:lnTo>
                    <a:pt x="890" y="334"/>
                  </a:lnTo>
                  <a:lnTo>
                    <a:pt x="878" y="318"/>
                  </a:lnTo>
                  <a:lnTo>
                    <a:pt x="863" y="303"/>
                  </a:lnTo>
                  <a:lnTo>
                    <a:pt x="848" y="290"/>
                  </a:lnTo>
                  <a:lnTo>
                    <a:pt x="830" y="278"/>
                  </a:lnTo>
                  <a:lnTo>
                    <a:pt x="810" y="268"/>
                  </a:lnTo>
                  <a:lnTo>
                    <a:pt x="788" y="258"/>
                  </a:lnTo>
                  <a:lnTo>
                    <a:pt x="764" y="251"/>
                  </a:lnTo>
                  <a:lnTo>
                    <a:pt x="738" y="245"/>
                  </a:lnTo>
                  <a:lnTo>
                    <a:pt x="711" y="242"/>
                  </a:lnTo>
                  <a:lnTo>
                    <a:pt x="681" y="239"/>
                  </a:lnTo>
                  <a:lnTo>
                    <a:pt x="650" y="238"/>
                  </a:lnTo>
                  <a:lnTo>
                    <a:pt x="264" y="238"/>
                  </a:lnTo>
                  <a:lnTo>
                    <a:pt x="264" y="643"/>
                  </a:lnTo>
                  <a:lnTo>
                    <a:pt x="629" y="643"/>
                  </a:lnTo>
                  <a:lnTo>
                    <a:pt x="629" y="643"/>
                  </a:lnTo>
                  <a:lnTo>
                    <a:pt x="662" y="643"/>
                  </a:lnTo>
                  <a:lnTo>
                    <a:pt x="691" y="641"/>
                  </a:lnTo>
                  <a:lnTo>
                    <a:pt x="720" y="636"/>
                  </a:lnTo>
                  <a:lnTo>
                    <a:pt x="748" y="631"/>
                  </a:lnTo>
                  <a:lnTo>
                    <a:pt x="773" y="624"/>
                  </a:lnTo>
                  <a:lnTo>
                    <a:pt x="797" y="614"/>
                  </a:lnTo>
                  <a:lnTo>
                    <a:pt x="818" y="605"/>
                  </a:lnTo>
                  <a:lnTo>
                    <a:pt x="838" y="592"/>
                  </a:lnTo>
                  <a:lnTo>
                    <a:pt x="856" y="579"/>
                  </a:lnTo>
                  <a:lnTo>
                    <a:pt x="872" y="563"/>
                  </a:lnTo>
                  <a:lnTo>
                    <a:pt x="885" y="546"/>
                  </a:lnTo>
                  <a:lnTo>
                    <a:pt x="891" y="537"/>
                  </a:lnTo>
                  <a:lnTo>
                    <a:pt x="897" y="527"/>
                  </a:lnTo>
                  <a:lnTo>
                    <a:pt x="902" y="516"/>
                  </a:lnTo>
                  <a:lnTo>
                    <a:pt x="905" y="507"/>
                  </a:lnTo>
                  <a:lnTo>
                    <a:pt x="909" y="495"/>
                  </a:lnTo>
                  <a:lnTo>
                    <a:pt x="912" y="484"/>
                  </a:lnTo>
                  <a:lnTo>
                    <a:pt x="916" y="460"/>
                  </a:lnTo>
                  <a:lnTo>
                    <a:pt x="917" y="434"/>
                  </a:lnTo>
                  <a:close/>
                  <a:moveTo>
                    <a:pt x="1186" y="391"/>
                  </a:moveTo>
                  <a:lnTo>
                    <a:pt x="1186" y="391"/>
                  </a:lnTo>
                  <a:lnTo>
                    <a:pt x="1185" y="425"/>
                  </a:lnTo>
                  <a:lnTo>
                    <a:pt x="1181" y="457"/>
                  </a:lnTo>
                  <a:lnTo>
                    <a:pt x="1175" y="487"/>
                  </a:lnTo>
                  <a:lnTo>
                    <a:pt x="1167" y="515"/>
                  </a:lnTo>
                  <a:lnTo>
                    <a:pt x="1157" y="542"/>
                  </a:lnTo>
                  <a:lnTo>
                    <a:pt x="1147" y="565"/>
                  </a:lnTo>
                  <a:lnTo>
                    <a:pt x="1133" y="589"/>
                  </a:lnTo>
                  <a:lnTo>
                    <a:pt x="1119" y="610"/>
                  </a:lnTo>
                  <a:lnTo>
                    <a:pt x="1104" y="630"/>
                  </a:lnTo>
                  <a:lnTo>
                    <a:pt x="1087" y="648"/>
                  </a:lnTo>
                  <a:lnTo>
                    <a:pt x="1069" y="666"/>
                  </a:lnTo>
                  <a:lnTo>
                    <a:pt x="1050" y="681"/>
                  </a:lnTo>
                  <a:lnTo>
                    <a:pt x="1029" y="696"/>
                  </a:lnTo>
                  <a:lnTo>
                    <a:pt x="1009" y="709"/>
                  </a:lnTo>
                  <a:lnTo>
                    <a:pt x="989" y="722"/>
                  </a:lnTo>
                  <a:lnTo>
                    <a:pt x="967" y="733"/>
                  </a:lnTo>
                  <a:lnTo>
                    <a:pt x="967" y="733"/>
                  </a:lnTo>
                  <a:lnTo>
                    <a:pt x="1001" y="745"/>
                  </a:lnTo>
                  <a:lnTo>
                    <a:pt x="1032" y="758"/>
                  </a:lnTo>
                  <a:lnTo>
                    <a:pt x="1062" y="772"/>
                  </a:lnTo>
                  <a:lnTo>
                    <a:pt x="1090" y="788"/>
                  </a:lnTo>
                  <a:lnTo>
                    <a:pt x="1117" y="804"/>
                  </a:lnTo>
                  <a:lnTo>
                    <a:pt x="1142" y="822"/>
                  </a:lnTo>
                  <a:lnTo>
                    <a:pt x="1164" y="843"/>
                  </a:lnTo>
                  <a:lnTo>
                    <a:pt x="1186" y="864"/>
                  </a:lnTo>
                  <a:lnTo>
                    <a:pt x="1205" y="887"/>
                  </a:lnTo>
                  <a:lnTo>
                    <a:pt x="1213" y="899"/>
                  </a:lnTo>
                  <a:lnTo>
                    <a:pt x="1222" y="912"/>
                  </a:lnTo>
                  <a:lnTo>
                    <a:pt x="1229" y="925"/>
                  </a:lnTo>
                  <a:lnTo>
                    <a:pt x="1236" y="939"/>
                  </a:lnTo>
                  <a:lnTo>
                    <a:pt x="1242" y="952"/>
                  </a:lnTo>
                  <a:lnTo>
                    <a:pt x="1248" y="968"/>
                  </a:lnTo>
                  <a:lnTo>
                    <a:pt x="1253" y="983"/>
                  </a:lnTo>
                  <a:lnTo>
                    <a:pt x="1258" y="999"/>
                  </a:lnTo>
                  <a:lnTo>
                    <a:pt x="1261" y="1016"/>
                  </a:lnTo>
                  <a:lnTo>
                    <a:pt x="1265" y="1032"/>
                  </a:lnTo>
                  <a:lnTo>
                    <a:pt x="1267" y="1049"/>
                  </a:lnTo>
                  <a:lnTo>
                    <a:pt x="1268" y="1067"/>
                  </a:lnTo>
                  <a:lnTo>
                    <a:pt x="1270" y="1086"/>
                  </a:lnTo>
                  <a:lnTo>
                    <a:pt x="1271" y="1105"/>
                  </a:lnTo>
                  <a:lnTo>
                    <a:pt x="1271" y="1105"/>
                  </a:lnTo>
                  <a:lnTo>
                    <a:pt x="1270" y="1130"/>
                  </a:lnTo>
                  <a:lnTo>
                    <a:pt x="1267" y="1155"/>
                  </a:lnTo>
                  <a:lnTo>
                    <a:pt x="1265" y="1179"/>
                  </a:lnTo>
                  <a:lnTo>
                    <a:pt x="1260" y="1202"/>
                  </a:lnTo>
                  <a:lnTo>
                    <a:pt x="1254" y="1225"/>
                  </a:lnTo>
                  <a:lnTo>
                    <a:pt x="1247" y="1246"/>
                  </a:lnTo>
                  <a:lnTo>
                    <a:pt x="1240" y="1268"/>
                  </a:lnTo>
                  <a:lnTo>
                    <a:pt x="1230" y="1287"/>
                  </a:lnTo>
                  <a:lnTo>
                    <a:pt x="1219" y="1306"/>
                  </a:lnTo>
                  <a:lnTo>
                    <a:pt x="1207" y="1325"/>
                  </a:lnTo>
                  <a:lnTo>
                    <a:pt x="1195" y="1343"/>
                  </a:lnTo>
                  <a:lnTo>
                    <a:pt x="1181" y="1360"/>
                  </a:lnTo>
                  <a:lnTo>
                    <a:pt x="1167" y="1375"/>
                  </a:lnTo>
                  <a:lnTo>
                    <a:pt x="1150" y="1391"/>
                  </a:lnTo>
                  <a:lnTo>
                    <a:pt x="1133" y="1405"/>
                  </a:lnTo>
                  <a:lnTo>
                    <a:pt x="1115" y="1419"/>
                  </a:lnTo>
                  <a:lnTo>
                    <a:pt x="1096" y="1431"/>
                  </a:lnTo>
                  <a:lnTo>
                    <a:pt x="1077" y="1445"/>
                  </a:lnTo>
                  <a:lnTo>
                    <a:pt x="1056" y="1455"/>
                  </a:lnTo>
                  <a:lnTo>
                    <a:pt x="1034" y="1466"/>
                  </a:lnTo>
                  <a:lnTo>
                    <a:pt x="1012" y="1476"/>
                  </a:lnTo>
                  <a:lnTo>
                    <a:pt x="988" y="1484"/>
                  </a:lnTo>
                  <a:lnTo>
                    <a:pt x="963" y="1492"/>
                  </a:lnTo>
                  <a:lnTo>
                    <a:pt x="938" y="1499"/>
                  </a:lnTo>
                  <a:lnTo>
                    <a:pt x="911" y="1505"/>
                  </a:lnTo>
                  <a:lnTo>
                    <a:pt x="885" y="1511"/>
                  </a:lnTo>
                  <a:lnTo>
                    <a:pt x="856" y="1516"/>
                  </a:lnTo>
                  <a:lnTo>
                    <a:pt x="828" y="1520"/>
                  </a:lnTo>
                  <a:lnTo>
                    <a:pt x="799" y="1522"/>
                  </a:lnTo>
                  <a:lnTo>
                    <a:pt x="768" y="1525"/>
                  </a:lnTo>
                  <a:lnTo>
                    <a:pt x="738" y="1526"/>
                  </a:lnTo>
                  <a:lnTo>
                    <a:pt x="706" y="1526"/>
                  </a:lnTo>
                  <a:lnTo>
                    <a:pt x="0" y="1526"/>
                  </a:lnTo>
                  <a:lnTo>
                    <a:pt x="0" y="0"/>
                  </a:lnTo>
                  <a:lnTo>
                    <a:pt x="684" y="0"/>
                  </a:lnTo>
                  <a:lnTo>
                    <a:pt x="684" y="0"/>
                  </a:lnTo>
                  <a:lnTo>
                    <a:pt x="713" y="0"/>
                  </a:lnTo>
                  <a:lnTo>
                    <a:pt x="740" y="3"/>
                  </a:lnTo>
                  <a:lnTo>
                    <a:pt x="768" y="4"/>
                  </a:lnTo>
                  <a:lnTo>
                    <a:pt x="794" y="8"/>
                  </a:lnTo>
                  <a:lnTo>
                    <a:pt x="819" y="11"/>
                  </a:lnTo>
                  <a:lnTo>
                    <a:pt x="844" y="16"/>
                  </a:lnTo>
                  <a:lnTo>
                    <a:pt x="868" y="22"/>
                  </a:lnTo>
                  <a:lnTo>
                    <a:pt x="892" y="28"/>
                  </a:lnTo>
                  <a:lnTo>
                    <a:pt x="915" y="35"/>
                  </a:lnTo>
                  <a:lnTo>
                    <a:pt x="936" y="42"/>
                  </a:lnTo>
                  <a:lnTo>
                    <a:pt x="958" y="52"/>
                  </a:lnTo>
                  <a:lnTo>
                    <a:pt x="978" y="61"/>
                  </a:lnTo>
                  <a:lnTo>
                    <a:pt x="997" y="71"/>
                  </a:lnTo>
                  <a:lnTo>
                    <a:pt x="1015" y="82"/>
                  </a:lnTo>
                  <a:lnTo>
                    <a:pt x="1033" y="94"/>
                  </a:lnTo>
                  <a:lnTo>
                    <a:pt x="1050" y="106"/>
                  </a:lnTo>
                  <a:lnTo>
                    <a:pt x="1065" y="119"/>
                  </a:lnTo>
                  <a:lnTo>
                    <a:pt x="1081" y="133"/>
                  </a:lnTo>
                  <a:lnTo>
                    <a:pt x="1095" y="147"/>
                  </a:lnTo>
                  <a:lnTo>
                    <a:pt x="1108" y="162"/>
                  </a:lnTo>
                  <a:lnTo>
                    <a:pt x="1120" y="177"/>
                  </a:lnTo>
                  <a:lnTo>
                    <a:pt x="1131" y="194"/>
                  </a:lnTo>
                  <a:lnTo>
                    <a:pt x="1142" y="211"/>
                  </a:lnTo>
                  <a:lnTo>
                    <a:pt x="1150" y="229"/>
                  </a:lnTo>
                  <a:lnTo>
                    <a:pt x="1158" y="247"/>
                  </a:lnTo>
                  <a:lnTo>
                    <a:pt x="1166" y="266"/>
                  </a:lnTo>
                  <a:lnTo>
                    <a:pt x="1172" y="285"/>
                  </a:lnTo>
                  <a:lnTo>
                    <a:pt x="1176" y="305"/>
                  </a:lnTo>
                  <a:lnTo>
                    <a:pt x="1180" y="325"/>
                  </a:lnTo>
                  <a:lnTo>
                    <a:pt x="1184" y="347"/>
                  </a:lnTo>
                  <a:lnTo>
                    <a:pt x="1185" y="368"/>
                  </a:lnTo>
                  <a:lnTo>
                    <a:pt x="1186" y="3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Rectangle 9"/>
            <p:cNvSpPr>
              <a:spLocks noChangeArrowheads="1"/>
            </p:cNvSpPr>
            <p:nvPr userDrawn="1"/>
          </p:nvSpPr>
          <p:spPr bwMode="auto">
            <a:xfrm>
              <a:off x="1149350" y="2787650"/>
              <a:ext cx="209550" cy="12620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reeform 10"/>
            <p:cNvSpPr>
              <a:spLocks noEditPoints="1"/>
            </p:cNvSpPr>
            <p:nvPr userDrawn="1"/>
          </p:nvSpPr>
          <p:spPr bwMode="auto">
            <a:xfrm>
              <a:off x="1484313" y="3122613"/>
              <a:ext cx="827088" cy="946150"/>
            </a:xfrm>
            <a:custGeom>
              <a:avLst/>
              <a:gdLst>
                <a:gd name="T0" fmla="*/ 735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2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2 w 1044"/>
                <a:gd name="T15" fmla="*/ 879 h 1192"/>
                <a:gd name="T16" fmla="*/ 313 w 1044"/>
                <a:gd name="T17" fmla="*/ 937 h 1192"/>
                <a:gd name="T18" fmla="*/ 377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89 w 1044"/>
                <a:gd name="T33" fmla="*/ 679 h 1192"/>
                <a:gd name="T34" fmla="*/ 768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4 w 1044"/>
                <a:gd name="T47" fmla="*/ 1168 h 1192"/>
                <a:gd name="T48" fmla="*/ 185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3 w 1044"/>
                <a:gd name="T55" fmla="*/ 989 h 1192"/>
                <a:gd name="T56" fmla="*/ 10 w 1044"/>
                <a:gd name="T57" fmla="*/ 917 h 1192"/>
                <a:gd name="T58" fmla="*/ 0 w 1044"/>
                <a:gd name="T59" fmla="*/ 836 h 1192"/>
                <a:gd name="T60" fmla="*/ 2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5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6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89" y="679"/>
                  </a:moveTo>
                  <a:lnTo>
                    <a:pt x="789" y="679"/>
                  </a:lnTo>
                  <a:lnTo>
                    <a:pt x="763" y="670"/>
                  </a:lnTo>
                  <a:lnTo>
                    <a:pt x="735" y="661"/>
                  </a:lnTo>
                  <a:lnTo>
                    <a:pt x="703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4" y="646"/>
                  </a:lnTo>
                  <a:lnTo>
                    <a:pt x="392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2" y="708"/>
                  </a:lnTo>
                  <a:lnTo>
                    <a:pt x="290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2" y="879"/>
                  </a:lnTo>
                  <a:lnTo>
                    <a:pt x="280" y="896"/>
                  </a:lnTo>
                  <a:lnTo>
                    <a:pt x="289" y="911"/>
                  </a:lnTo>
                  <a:lnTo>
                    <a:pt x="300" y="924"/>
                  </a:lnTo>
                  <a:lnTo>
                    <a:pt x="313" y="937"/>
                  </a:lnTo>
                  <a:lnTo>
                    <a:pt x="326" y="948"/>
                  </a:lnTo>
                  <a:lnTo>
                    <a:pt x="343" y="959"/>
                  </a:lnTo>
                  <a:lnTo>
                    <a:pt x="360" y="967"/>
                  </a:lnTo>
                  <a:lnTo>
                    <a:pt x="377" y="976"/>
                  </a:lnTo>
                  <a:lnTo>
                    <a:pt x="398" y="982"/>
                  </a:lnTo>
                  <a:lnTo>
                    <a:pt x="418" y="986"/>
                  </a:lnTo>
                  <a:lnTo>
                    <a:pt x="440" y="990"/>
                  </a:lnTo>
                  <a:lnTo>
                    <a:pt x="461" y="992"/>
                  </a:lnTo>
                  <a:lnTo>
                    <a:pt x="485" y="992"/>
                  </a:lnTo>
                  <a:lnTo>
                    <a:pt x="485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3" y="802"/>
                  </a:lnTo>
                  <a:lnTo>
                    <a:pt x="786" y="790"/>
                  </a:lnTo>
                  <a:lnTo>
                    <a:pt x="788" y="777"/>
                  </a:lnTo>
                  <a:lnTo>
                    <a:pt x="788" y="764"/>
                  </a:lnTo>
                  <a:lnTo>
                    <a:pt x="789" y="751"/>
                  </a:lnTo>
                  <a:lnTo>
                    <a:pt x="789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8" y="1043"/>
                  </a:lnTo>
                  <a:lnTo>
                    <a:pt x="751" y="1059"/>
                  </a:lnTo>
                  <a:lnTo>
                    <a:pt x="735" y="1076"/>
                  </a:lnTo>
                  <a:lnTo>
                    <a:pt x="715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50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1" y="1179"/>
                  </a:lnTo>
                  <a:lnTo>
                    <a:pt x="272" y="1174"/>
                  </a:lnTo>
                  <a:lnTo>
                    <a:pt x="254" y="1168"/>
                  </a:lnTo>
                  <a:lnTo>
                    <a:pt x="237" y="1162"/>
                  </a:lnTo>
                  <a:lnTo>
                    <a:pt x="219" y="1155"/>
                  </a:lnTo>
                  <a:lnTo>
                    <a:pt x="202" y="1148"/>
                  </a:lnTo>
                  <a:lnTo>
                    <a:pt x="185" y="1139"/>
                  </a:lnTo>
                  <a:lnTo>
                    <a:pt x="168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5" y="1064"/>
                  </a:lnTo>
                  <a:lnTo>
                    <a:pt x="73" y="1050"/>
                  </a:lnTo>
                  <a:lnTo>
                    <a:pt x="62" y="1035"/>
                  </a:lnTo>
                  <a:lnTo>
                    <a:pt x="51" y="1021"/>
                  </a:lnTo>
                  <a:lnTo>
                    <a:pt x="42" y="1005"/>
                  </a:lnTo>
                  <a:lnTo>
                    <a:pt x="33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4" y="936"/>
                  </a:lnTo>
                  <a:lnTo>
                    <a:pt x="10" y="917"/>
                  </a:lnTo>
                  <a:lnTo>
                    <a:pt x="6" y="898"/>
                  </a:lnTo>
                  <a:lnTo>
                    <a:pt x="2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2" y="787"/>
                  </a:lnTo>
                  <a:lnTo>
                    <a:pt x="6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0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70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3" y="451"/>
                  </a:lnTo>
                  <a:lnTo>
                    <a:pt x="780" y="425"/>
                  </a:lnTo>
                  <a:lnTo>
                    <a:pt x="775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4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3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9" y="246"/>
                  </a:lnTo>
                  <a:lnTo>
                    <a:pt x="328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1" y="290"/>
                  </a:lnTo>
                  <a:lnTo>
                    <a:pt x="173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6" y="39"/>
                  </a:lnTo>
                  <a:lnTo>
                    <a:pt x="271" y="32"/>
                  </a:lnTo>
                  <a:lnTo>
                    <a:pt x="297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10" y="6"/>
                  </a:lnTo>
                  <a:lnTo>
                    <a:pt x="440" y="3"/>
                  </a:lnTo>
                  <a:lnTo>
                    <a:pt x="472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29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8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1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6" y="236"/>
                  </a:lnTo>
                  <a:lnTo>
                    <a:pt x="1004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reeform 11"/>
            <p:cNvSpPr>
              <a:spLocks/>
            </p:cNvSpPr>
            <p:nvPr userDrawn="1"/>
          </p:nvSpPr>
          <p:spPr bwMode="auto">
            <a:xfrm>
              <a:off x="2424113" y="3117850"/>
              <a:ext cx="846138" cy="952500"/>
            </a:xfrm>
            <a:custGeom>
              <a:avLst/>
              <a:gdLst>
                <a:gd name="T0" fmla="*/ 531 w 1065"/>
                <a:gd name="T1" fmla="*/ 1198 h 1200"/>
                <a:gd name="T2" fmla="*/ 413 w 1065"/>
                <a:gd name="T3" fmla="*/ 1174 h 1200"/>
                <a:gd name="T4" fmla="*/ 306 w 1065"/>
                <a:gd name="T5" fmla="*/ 1128 h 1200"/>
                <a:gd name="T6" fmla="*/ 211 w 1065"/>
                <a:gd name="T7" fmla="*/ 1064 h 1200"/>
                <a:gd name="T8" fmla="*/ 131 w 1065"/>
                <a:gd name="T9" fmla="*/ 983 h 1200"/>
                <a:gd name="T10" fmla="*/ 69 w 1065"/>
                <a:gd name="T11" fmla="*/ 887 h 1200"/>
                <a:gd name="T12" fmla="*/ 25 w 1065"/>
                <a:gd name="T13" fmla="*/ 781 h 1200"/>
                <a:gd name="T14" fmla="*/ 4 w 1065"/>
                <a:gd name="T15" fmla="*/ 665 h 1200"/>
                <a:gd name="T16" fmla="*/ 1 w 1065"/>
                <a:gd name="T17" fmla="*/ 573 h 1200"/>
                <a:gd name="T18" fmla="*/ 18 w 1065"/>
                <a:gd name="T19" fmla="*/ 454 h 1200"/>
                <a:gd name="T20" fmla="*/ 56 w 1065"/>
                <a:gd name="T21" fmla="*/ 344 h 1200"/>
                <a:gd name="T22" fmla="*/ 115 w 1065"/>
                <a:gd name="T23" fmla="*/ 244 h 1200"/>
                <a:gd name="T24" fmla="*/ 190 w 1065"/>
                <a:gd name="T25" fmla="*/ 158 h 1200"/>
                <a:gd name="T26" fmla="*/ 281 w 1065"/>
                <a:gd name="T27" fmla="*/ 88 h 1200"/>
                <a:gd name="T28" fmla="*/ 386 w 1065"/>
                <a:gd name="T29" fmla="*/ 37 h 1200"/>
                <a:gd name="T30" fmla="*/ 503 w 1065"/>
                <a:gd name="T31" fmla="*/ 7 h 1200"/>
                <a:gd name="T32" fmla="*/ 597 w 1065"/>
                <a:gd name="T33" fmla="*/ 0 h 1200"/>
                <a:gd name="T34" fmla="*/ 745 w 1065"/>
                <a:gd name="T35" fmla="*/ 14 h 1200"/>
                <a:gd name="T36" fmla="*/ 868 w 1065"/>
                <a:gd name="T37" fmla="*/ 55 h 1200"/>
                <a:gd name="T38" fmla="*/ 971 w 1065"/>
                <a:gd name="T39" fmla="*/ 118 h 1200"/>
                <a:gd name="T40" fmla="*/ 1057 w 1065"/>
                <a:gd name="T41" fmla="*/ 198 h 1200"/>
                <a:gd name="T42" fmla="*/ 847 w 1065"/>
                <a:gd name="T43" fmla="*/ 329 h 1200"/>
                <a:gd name="T44" fmla="*/ 781 w 1065"/>
                <a:gd name="T45" fmla="*/ 280 h 1200"/>
                <a:gd name="T46" fmla="*/ 707 w 1065"/>
                <a:gd name="T47" fmla="*/ 247 h 1200"/>
                <a:gd name="T48" fmla="*/ 619 w 1065"/>
                <a:gd name="T49" fmla="*/ 231 h 1200"/>
                <a:gd name="T50" fmla="*/ 559 w 1065"/>
                <a:gd name="T51" fmla="*/ 233 h 1200"/>
                <a:gd name="T52" fmla="*/ 493 w 1065"/>
                <a:gd name="T53" fmla="*/ 247 h 1200"/>
                <a:gd name="T54" fmla="*/ 433 w 1065"/>
                <a:gd name="T55" fmla="*/ 276 h 1200"/>
                <a:gd name="T56" fmla="*/ 381 w 1065"/>
                <a:gd name="T57" fmla="*/ 315 h 1200"/>
                <a:gd name="T58" fmla="*/ 337 w 1065"/>
                <a:gd name="T59" fmla="*/ 365 h 1200"/>
                <a:gd name="T60" fmla="*/ 302 w 1065"/>
                <a:gd name="T61" fmla="*/ 424 h 1200"/>
                <a:gd name="T62" fmla="*/ 278 w 1065"/>
                <a:gd name="T63" fmla="*/ 489 h 1200"/>
                <a:gd name="T64" fmla="*/ 265 w 1065"/>
                <a:gd name="T65" fmla="*/ 561 h 1200"/>
                <a:gd name="T66" fmla="*/ 264 w 1065"/>
                <a:gd name="T67" fmla="*/ 618 h 1200"/>
                <a:gd name="T68" fmla="*/ 273 w 1065"/>
                <a:gd name="T69" fmla="*/ 692 h 1200"/>
                <a:gd name="T70" fmla="*/ 295 w 1065"/>
                <a:gd name="T71" fmla="*/ 762 h 1200"/>
                <a:gd name="T72" fmla="*/ 328 w 1065"/>
                <a:gd name="T73" fmla="*/ 823 h 1200"/>
                <a:gd name="T74" fmla="*/ 371 w 1065"/>
                <a:gd name="T75" fmla="*/ 875 h 1200"/>
                <a:gd name="T76" fmla="*/ 424 w 1065"/>
                <a:gd name="T77" fmla="*/ 918 h 1200"/>
                <a:gd name="T78" fmla="*/ 485 w 1065"/>
                <a:gd name="T79" fmla="*/ 949 h 1200"/>
                <a:gd name="T80" fmla="*/ 553 w 1065"/>
                <a:gd name="T81" fmla="*/ 967 h 1200"/>
                <a:gd name="T82" fmla="*/ 608 w 1065"/>
                <a:gd name="T83" fmla="*/ 972 h 1200"/>
                <a:gd name="T84" fmla="*/ 695 w 1065"/>
                <a:gd name="T85" fmla="*/ 961 h 1200"/>
                <a:gd name="T86" fmla="*/ 773 w 1065"/>
                <a:gd name="T87" fmla="*/ 931 h 1200"/>
                <a:gd name="T88" fmla="*/ 842 w 1065"/>
                <a:gd name="T89" fmla="*/ 886 h 1200"/>
                <a:gd name="T90" fmla="*/ 1065 w 1065"/>
                <a:gd name="T91" fmla="*/ 985 h 1200"/>
                <a:gd name="T92" fmla="*/ 1000 w 1065"/>
                <a:gd name="T93" fmla="*/ 1052 h 1200"/>
                <a:gd name="T94" fmla="*/ 899 w 1065"/>
                <a:gd name="T95" fmla="*/ 1125 h 1200"/>
                <a:gd name="T96" fmla="*/ 781 w 1065"/>
                <a:gd name="T97" fmla="*/ 1176 h 1200"/>
                <a:gd name="T98" fmla="*/ 635 w 1065"/>
                <a:gd name="T99" fmla="*/ 1199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65" h="1200">
                  <a:moveTo>
                    <a:pt x="595" y="1200"/>
                  </a:moveTo>
                  <a:lnTo>
                    <a:pt x="595" y="1200"/>
                  </a:lnTo>
                  <a:lnTo>
                    <a:pt x="562" y="1200"/>
                  </a:lnTo>
                  <a:lnTo>
                    <a:pt x="531" y="1198"/>
                  </a:lnTo>
                  <a:lnTo>
                    <a:pt x="502" y="1194"/>
                  </a:lnTo>
                  <a:lnTo>
                    <a:pt x="471" y="1188"/>
                  </a:lnTo>
                  <a:lnTo>
                    <a:pt x="442" y="1182"/>
                  </a:lnTo>
                  <a:lnTo>
                    <a:pt x="413" y="1174"/>
                  </a:lnTo>
                  <a:lnTo>
                    <a:pt x="385" y="1164"/>
                  </a:lnTo>
                  <a:lnTo>
                    <a:pt x="357" y="1153"/>
                  </a:lnTo>
                  <a:lnTo>
                    <a:pt x="331" y="1141"/>
                  </a:lnTo>
                  <a:lnTo>
                    <a:pt x="306" y="1128"/>
                  </a:lnTo>
                  <a:lnTo>
                    <a:pt x="281" y="1114"/>
                  </a:lnTo>
                  <a:lnTo>
                    <a:pt x="257" y="1098"/>
                  </a:lnTo>
                  <a:lnTo>
                    <a:pt x="233" y="1082"/>
                  </a:lnTo>
                  <a:lnTo>
                    <a:pt x="211" y="1064"/>
                  </a:lnTo>
                  <a:lnTo>
                    <a:pt x="190" y="1045"/>
                  </a:lnTo>
                  <a:lnTo>
                    <a:pt x="170" y="1026"/>
                  </a:lnTo>
                  <a:lnTo>
                    <a:pt x="149" y="1004"/>
                  </a:lnTo>
                  <a:lnTo>
                    <a:pt x="131" y="983"/>
                  </a:lnTo>
                  <a:lnTo>
                    <a:pt x="115" y="960"/>
                  </a:lnTo>
                  <a:lnTo>
                    <a:pt x="98" y="937"/>
                  </a:lnTo>
                  <a:lnTo>
                    <a:pt x="84" y="912"/>
                  </a:lnTo>
                  <a:lnTo>
                    <a:pt x="69" y="887"/>
                  </a:lnTo>
                  <a:lnTo>
                    <a:pt x="56" y="862"/>
                  </a:lnTo>
                  <a:lnTo>
                    <a:pt x="45" y="836"/>
                  </a:lnTo>
                  <a:lnTo>
                    <a:pt x="35" y="808"/>
                  </a:lnTo>
                  <a:lnTo>
                    <a:pt x="25" y="781"/>
                  </a:lnTo>
                  <a:lnTo>
                    <a:pt x="18" y="752"/>
                  </a:lnTo>
                  <a:lnTo>
                    <a:pt x="12" y="723"/>
                  </a:lnTo>
                  <a:lnTo>
                    <a:pt x="7" y="694"/>
                  </a:lnTo>
                  <a:lnTo>
                    <a:pt x="4" y="665"/>
                  </a:lnTo>
                  <a:lnTo>
                    <a:pt x="1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1" y="573"/>
                  </a:lnTo>
                  <a:lnTo>
                    <a:pt x="4" y="542"/>
                  </a:lnTo>
                  <a:lnTo>
                    <a:pt x="7" y="512"/>
                  </a:lnTo>
                  <a:lnTo>
                    <a:pt x="12" y="483"/>
                  </a:lnTo>
                  <a:lnTo>
                    <a:pt x="18" y="454"/>
                  </a:lnTo>
                  <a:lnTo>
                    <a:pt x="25" y="426"/>
                  </a:lnTo>
                  <a:lnTo>
                    <a:pt x="35" y="397"/>
                  </a:lnTo>
                  <a:lnTo>
                    <a:pt x="45" y="370"/>
                  </a:lnTo>
                  <a:lnTo>
                    <a:pt x="56" y="344"/>
                  </a:lnTo>
                  <a:lnTo>
                    <a:pt x="69" y="317"/>
                  </a:lnTo>
                  <a:lnTo>
                    <a:pt x="84" y="292"/>
                  </a:lnTo>
                  <a:lnTo>
                    <a:pt x="98" y="267"/>
                  </a:lnTo>
                  <a:lnTo>
                    <a:pt x="115" y="244"/>
                  </a:lnTo>
                  <a:lnTo>
                    <a:pt x="131" y="221"/>
                  </a:lnTo>
                  <a:lnTo>
                    <a:pt x="150" y="199"/>
                  </a:lnTo>
                  <a:lnTo>
                    <a:pt x="170" y="178"/>
                  </a:lnTo>
                  <a:lnTo>
                    <a:pt x="190" y="158"/>
                  </a:lnTo>
                  <a:lnTo>
                    <a:pt x="211" y="139"/>
                  </a:lnTo>
                  <a:lnTo>
                    <a:pt x="234" y="121"/>
                  </a:lnTo>
                  <a:lnTo>
                    <a:pt x="257" y="104"/>
                  </a:lnTo>
                  <a:lnTo>
                    <a:pt x="281" y="88"/>
                  </a:lnTo>
                  <a:lnTo>
                    <a:pt x="306" y="74"/>
                  </a:lnTo>
                  <a:lnTo>
                    <a:pt x="332" y="61"/>
                  </a:lnTo>
                  <a:lnTo>
                    <a:pt x="358" y="47"/>
                  </a:lnTo>
                  <a:lnTo>
                    <a:pt x="386" y="37"/>
                  </a:lnTo>
                  <a:lnTo>
                    <a:pt x="414" y="27"/>
                  </a:lnTo>
                  <a:lnTo>
                    <a:pt x="443" y="19"/>
                  </a:lnTo>
                  <a:lnTo>
                    <a:pt x="473" y="12"/>
                  </a:lnTo>
                  <a:lnTo>
                    <a:pt x="503" y="7"/>
                  </a:lnTo>
                  <a:lnTo>
                    <a:pt x="534" y="3"/>
                  </a:lnTo>
                  <a:lnTo>
                    <a:pt x="565" y="1"/>
                  </a:lnTo>
                  <a:lnTo>
                    <a:pt x="597" y="0"/>
                  </a:lnTo>
                  <a:lnTo>
                    <a:pt x="597" y="0"/>
                  </a:lnTo>
                  <a:lnTo>
                    <a:pt x="637" y="1"/>
                  </a:lnTo>
                  <a:lnTo>
                    <a:pt x="675" y="3"/>
                  </a:lnTo>
                  <a:lnTo>
                    <a:pt x="711" y="8"/>
                  </a:lnTo>
                  <a:lnTo>
                    <a:pt x="745" y="14"/>
                  </a:lnTo>
                  <a:lnTo>
                    <a:pt x="779" y="22"/>
                  </a:lnTo>
                  <a:lnTo>
                    <a:pt x="810" y="32"/>
                  </a:lnTo>
                  <a:lnTo>
                    <a:pt x="840" y="43"/>
                  </a:lnTo>
                  <a:lnTo>
                    <a:pt x="868" y="55"/>
                  </a:lnTo>
                  <a:lnTo>
                    <a:pt x="896" y="69"/>
                  </a:lnTo>
                  <a:lnTo>
                    <a:pt x="922" y="83"/>
                  </a:lnTo>
                  <a:lnTo>
                    <a:pt x="947" y="100"/>
                  </a:lnTo>
                  <a:lnTo>
                    <a:pt x="971" y="118"/>
                  </a:lnTo>
                  <a:lnTo>
                    <a:pt x="994" y="136"/>
                  </a:lnTo>
                  <a:lnTo>
                    <a:pt x="1015" y="156"/>
                  </a:lnTo>
                  <a:lnTo>
                    <a:pt x="1037" y="176"/>
                  </a:lnTo>
                  <a:lnTo>
                    <a:pt x="1057" y="198"/>
                  </a:lnTo>
                  <a:lnTo>
                    <a:pt x="893" y="375"/>
                  </a:lnTo>
                  <a:lnTo>
                    <a:pt x="893" y="375"/>
                  </a:lnTo>
                  <a:lnTo>
                    <a:pt x="862" y="344"/>
                  </a:lnTo>
                  <a:lnTo>
                    <a:pt x="847" y="329"/>
                  </a:lnTo>
                  <a:lnTo>
                    <a:pt x="831" y="316"/>
                  </a:lnTo>
                  <a:lnTo>
                    <a:pt x="814" y="303"/>
                  </a:lnTo>
                  <a:lnTo>
                    <a:pt x="798" y="291"/>
                  </a:lnTo>
                  <a:lnTo>
                    <a:pt x="781" y="280"/>
                  </a:lnTo>
                  <a:lnTo>
                    <a:pt x="763" y="271"/>
                  </a:lnTo>
                  <a:lnTo>
                    <a:pt x="745" y="261"/>
                  </a:lnTo>
                  <a:lnTo>
                    <a:pt x="726" y="254"/>
                  </a:lnTo>
                  <a:lnTo>
                    <a:pt x="707" y="247"/>
                  </a:lnTo>
                  <a:lnTo>
                    <a:pt x="685" y="241"/>
                  </a:lnTo>
                  <a:lnTo>
                    <a:pt x="665" y="236"/>
                  </a:lnTo>
                  <a:lnTo>
                    <a:pt x="642" y="233"/>
                  </a:lnTo>
                  <a:lnTo>
                    <a:pt x="619" y="231"/>
                  </a:lnTo>
                  <a:lnTo>
                    <a:pt x="595" y="230"/>
                  </a:lnTo>
                  <a:lnTo>
                    <a:pt x="595" y="230"/>
                  </a:lnTo>
                  <a:lnTo>
                    <a:pt x="577" y="231"/>
                  </a:lnTo>
                  <a:lnTo>
                    <a:pt x="559" y="233"/>
                  </a:lnTo>
                  <a:lnTo>
                    <a:pt x="542" y="235"/>
                  </a:lnTo>
                  <a:lnTo>
                    <a:pt x="525" y="239"/>
                  </a:lnTo>
                  <a:lnTo>
                    <a:pt x="509" y="242"/>
                  </a:lnTo>
                  <a:lnTo>
                    <a:pt x="493" y="247"/>
                  </a:lnTo>
                  <a:lnTo>
                    <a:pt x="478" y="253"/>
                  </a:lnTo>
                  <a:lnTo>
                    <a:pt x="462" y="260"/>
                  </a:lnTo>
                  <a:lnTo>
                    <a:pt x="448" y="267"/>
                  </a:lnTo>
                  <a:lnTo>
                    <a:pt x="433" y="276"/>
                  </a:lnTo>
                  <a:lnTo>
                    <a:pt x="419" y="284"/>
                  </a:lnTo>
                  <a:lnTo>
                    <a:pt x="406" y="293"/>
                  </a:lnTo>
                  <a:lnTo>
                    <a:pt x="393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7" y="365"/>
                  </a:lnTo>
                  <a:lnTo>
                    <a:pt x="327" y="378"/>
                  </a:lnTo>
                  <a:lnTo>
                    <a:pt x="318" y="394"/>
                  </a:lnTo>
                  <a:lnTo>
                    <a:pt x="309" y="408"/>
                  </a:lnTo>
                  <a:lnTo>
                    <a:pt x="302" y="424"/>
                  </a:lnTo>
                  <a:lnTo>
                    <a:pt x="295" y="439"/>
                  </a:lnTo>
                  <a:lnTo>
                    <a:pt x="288" y="456"/>
                  </a:lnTo>
                  <a:lnTo>
                    <a:pt x="283" y="473"/>
                  </a:lnTo>
                  <a:lnTo>
                    <a:pt x="278" y="489"/>
                  </a:lnTo>
                  <a:lnTo>
                    <a:pt x="273" y="507"/>
                  </a:lnTo>
                  <a:lnTo>
                    <a:pt x="270" y="525"/>
                  </a:lnTo>
                  <a:lnTo>
                    <a:pt x="267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4" y="599"/>
                  </a:lnTo>
                  <a:lnTo>
                    <a:pt x="264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7" y="657"/>
                  </a:lnTo>
                  <a:lnTo>
                    <a:pt x="270" y="674"/>
                  </a:lnTo>
                  <a:lnTo>
                    <a:pt x="273" y="692"/>
                  </a:lnTo>
                  <a:lnTo>
                    <a:pt x="278" y="710"/>
                  </a:lnTo>
                  <a:lnTo>
                    <a:pt x="283" y="727"/>
                  </a:lnTo>
                  <a:lnTo>
                    <a:pt x="289" y="745"/>
                  </a:lnTo>
                  <a:lnTo>
                    <a:pt x="295" y="762"/>
                  </a:lnTo>
                  <a:lnTo>
                    <a:pt x="302" y="777"/>
                  </a:lnTo>
                  <a:lnTo>
                    <a:pt x="310" y="793"/>
                  </a:lnTo>
                  <a:lnTo>
                    <a:pt x="319" y="808"/>
                  </a:lnTo>
                  <a:lnTo>
                    <a:pt x="328" y="823"/>
                  </a:lnTo>
                  <a:lnTo>
                    <a:pt x="338" y="837"/>
                  </a:lnTo>
                  <a:lnTo>
                    <a:pt x="349" y="850"/>
                  </a:lnTo>
                  <a:lnTo>
                    <a:pt x="359" y="863"/>
                  </a:lnTo>
                  <a:lnTo>
                    <a:pt x="371" y="875"/>
                  </a:lnTo>
                  <a:lnTo>
                    <a:pt x="383" y="887"/>
                  </a:lnTo>
                  <a:lnTo>
                    <a:pt x="396" y="898"/>
                  </a:lnTo>
                  <a:lnTo>
                    <a:pt x="410" y="909"/>
                  </a:lnTo>
                  <a:lnTo>
                    <a:pt x="424" y="918"/>
                  </a:lnTo>
                  <a:lnTo>
                    <a:pt x="438" y="926"/>
                  </a:lnTo>
                  <a:lnTo>
                    <a:pt x="453" y="935"/>
                  </a:lnTo>
                  <a:lnTo>
                    <a:pt x="468" y="942"/>
                  </a:lnTo>
                  <a:lnTo>
                    <a:pt x="485" y="949"/>
                  </a:lnTo>
                  <a:lnTo>
                    <a:pt x="500" y="955"/>
                  </a:lnTo>
                  <a:lnTo>
                    <a:pt x="517" y="960"/>
                  </a:lnTo>
                  <a:lnTo>
                    <a:pt x="535" y="964"/>
                  </a:lnTo>
                  <a:lnTo>
                    <a:pt x="553" y="967"/>
                  </a:lnTo>
                  <a:lnTo>
                    <a:pt x="571" y="969"/>
                  </a:lnTo>
                  <a:lnTo>
                    <a:pt x="589" y="971"/>
                  </a:lnTo>
                  <a:lnTo>
                    <a:pt x="608" y="972"/>
                  </a:lnTo>
                  <a:lnTo>
                    <a:pt x="608" y="972"/>
                  </a:lnTo>
                  <a:lnTo>
                    <a:pt x="631" y="971"/>
                  </a:lnTo>
                  <a:lnTo>
                    <a:pt x="653" y="968"/>
                  </a:lnTo>
                  <a:lnTo>
                    <a:pt x="675" y="966"/>
                  </a:lnTo>
                  <a:lnTo>
                    <a:pt x="695" y="961"/>
                  </a:lnTo>
                  <a:lnTo>
                    <a:pt x="715" y="955"/>
                  </a:lnTo>
                  <a:lnTo>
                    <a:pt x="734" y="948"/>
                  </a:lnTo>
                  <a:lnTo>
                    <a:pt x="754" y="941"/>
                  </a:lnTo>
                  <a:lnTo>
                    <a:pt x="773" y="931"/>
                  </a:lnTo>
                  <a:lnTo>
                    <a:pt x="791" y="922"/>
                  </a:lnTo>
                  <a:lnTo>
                    <a:pt x="808" y="911"/>
                  </a:lnTo>
                  <a:lnTo>
                    <a:pt x="825" y="899"/>
                  </a:lnTo>
                  <a:lnTo>
                    <a:pt x="842" y="886"/>
                  </a:lnTo>
                  <a:lnTo>
                    <a:pt x="859" y="873"/>
                  </a:lnTo>
                  <a:lnTo>
                    <a:pt x="875" y="858"/>
                  </a:lnTo>
                  <a:lnTo>
                    <a:pt x="906" y="827"/>
                  </a:lnTo>
                  <a:lnTo>
                    <a:pt x="1065" y="985"/>
                  </a:lnTo>
                  <a:lnTo>
                    <a:pt x="1065" y="985"/>
                  </a:lnTo>
                  <a:lnTo>
                    <a:pt x="1044" y="1008"/>
                  </a:lnTo>
                  <a:lnTo>
                    <a:pt x="1022" y="1030"/>
                  </a:lnTo>
                  <a:lnTo>
                    <a:pt x="1000" y="1052"/>
                  </a:lnTo>
                  <a:lnTo>
                    <a:pt x="976" y="1072"/>
                  </a:lnTo>
                  <a:lnTo>
                    <a:pt x="951" y="1090"/>
                  </a:lnTo>
                  <a:lnTo>
                    <a:pt x="926" y="1108"/>
                  </a:lnTo>
                  <a:lnTo>
                    <a:pt x="899" y="1125"/>
                  </a:lnTo>
                  <a:lnTo>
                    <a:pt x="872" y="1140"/>
                  </a:lnTo>
                  <a:lnTo>
                    <a:pt x="843" y="1153"/>
                  </a:lnTo>
                  <a:lnTo>
                    <a:pt x="812" y="1165"/>
                  </a:lnTo>
                  <a:lnTo>
                    <a:pt x="781" y="1176"/>
                  </a:lnTo>
                  <a:lnTo>
                    <a:pt x="748" y="1184"/>
                  </a:lnTo>
                  <a:lnTo>
                    <a:pt x="712" y="1192"/>
                  </a:lnTo>
                  <a:lnTo>
                    <a:pt x="675" y="1196"/>
                  </a:lnTo>
                  <a:lnTo>
                    <a:pt x="635" y="1199"/>
                  </a:lnTo>
                  <a:lnTo>
                    <a:pt x="595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reeform 13"/>
            <p:cNvSpPr>
              <a:spLocks/>
            </p:cNvSpPr>
            <p:nvPr userDrawn="1"/>
          </p:nvSpPr>
          <p:spPr bwMode="auto">
            <a:xfrm>
              <a:off x="3375025" y="2787650"/>
              <a:ext cx="854075" cy="1262063"/>
            </a:xfrm>
            <a:custGeom>
              <a:avLst/>
              <a:gdLst>
                <a:gd name="T0" fmla="*/ 1076 w 1076"/>
                <a:gd name="T1" fmla="*/ 1590 h 1590"/>
                <a:gd name="T2" fmla="*/ 771 w 1076"/>
                <a:gd name="T3" fmla="*/ 1590 h 1590"/>
                <a:gd name="T4" fmla="*/ 425 w 1076"/>
                <a:gd name="T5" fmla="*/ 1093 h 1590"/>
                <a:gd name="T6" fmla="*/ 264 w 1076"/>
                <a:gd name="T7" fmla="*/ 1261 h 1590"/>
                <a:gd name="T8" fmla="*/ 264 w 1076"/>
                <a:gd name="T9" fmla="*/ 1590 h 1590"/>
                <a:gd name="T10" fmla="*/ 0 w 1076"/>
                <a:gd name="T11" fmla="*/ 1590 h 1590"/>
                <a:gd name="T12" fmla="*/ 0 w 1076"/>
                <a:gd name="T13" fmla="*/ 0 h 1590"/>
                <a:gd name="T14" fmla="*/ 264 w 1076"/>
                <a:gd name="T15" fmla="*/ 0 h 1590"/>
                <a:gd name="T16" fmla="*/ 264 w 1076"/>
                <a:gd name="T17" fmla="*/ 950 h 1590"/>
                <a:gd name="T18" fmla="*/ 741 w 1076"/>
                <a:gd name="T19" fmla="*/ 440 h 1590"/>
                <a:gd name="T20" fmla="*/ 1062 w 1076"/>
                <a:gd name="T21" fmla="*/ 440 h 1590"/>
                <a:gd name="T22" fmla="*/ 604 w 1076"/>
                <a:gd name="T23" fmla="*/ 908 h 1590"/>
                <a:gd name="T24" fmla="*/ 1076 w 1076"/>
                <a:gd name="T25" fmla="*/ 1590 h 1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76" h="1590">
                  <a:moveTo>
                    <a:pt x="1076" y="1590"/>
                  </a:moveTo>
                  <a:lnTo>
                    <a:pt x="771" y="1590"/>
                  </a:lnTo>
                  <a:lnTo>
                    <a:pt x="425" y="1093"/>
                  </a:lnTo>
                  <a:lnTo>
                    <a:pt x="264" y="1261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950"/>
                  </a:lnTo>
                  <a:lnTo>
                    <a:pt x="741" y="440"/>
                  </a:lnTo>
                  <a:lnTo>
                    <a:pt x="1062" y="440"/>
                  </a:lnTo>
                  <a:lnTo>
                    <a:pt x="604" y="908"/>
                  </a:lnTo>
                  <a:lnTo>
                    <a:pt x="1076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reeform 14"/>
            <p:cNvSpPr>
              <a:spLocks noEditPoints="1"/>
            </p:cNvSpPr>
            <p:nvPr userDrawn="1"/>
          </p:nvSpPr>
          <p:spPr bwMode="auto">
            <a:xfrm>
              <a:off x="4341813" y="2787650"/>
              <a:ext cx="946150" cy="1281113"/>
            </a:xfrm>
            <a:custGeom>
              <a:avLst/>
              <a:gdLst>
                <a:gd name="T0" fmla="*/ 560 w 1191"/>
                <a:gd name="T1" fmla="*/ 646 h 1615"/>
                <a:gd name="T2" fmla="*/ 496 w 1191"/>
                <a:gd name="T3" fmla="*/ 659 h 1615"/>
                <a:gd name="T4" fmla="*/ 436 w 1191"/>
                <a:gd name="T5" fmla="*/ 686 h 1615"/>
                <a:gd name="T6" fmla="*/ 382 w 1191"/>
                <a:gd name="T7" fmla="*/ 723 h 1615"/>
                <a:gd name="T8" fmla="*/ 337 w 1191"/>
                <a:gd name="T9" fmla="*/ 770 h 1615"/>
                <a:gd name="T10" fmla="*/ 300 w 1191"/>
                <a:gd name="T11" fmla="*/ 829 h 1615"/>
                <a:gd name="T12" fmla="*/ 273 w 1191"/>
                <a:gd name="T13" fmla="*/ 897 h 1615"/>
                <a:gd name="T14" fmla="*/ 259 w 1191"/>
                <a:gd name="T15" fmla="*/ 973 h 1615"/>
                <a:gd name="T16" fmla="*/ 258 w 1191"/>
                <a:gd name="T17" fmla="*/ 1036 h 1615"/>
                <a:gd name="T18" fmla="*/ 269 w 1191"/>
                <a:gd name="T19" fmla="*/ 1114 h 1615"/>
                <a:gd name="T20" fmla="*/ 291 w 1191"/>
                <a:gd name="T21" fmla="*/ 1184 h 1615"/>
                <a:gd name="T22" fmla="*/ 326 w 1191"/>
                <a:gd name="T23" fmla="*/ 1245 h 1615"/>
                <a:gd name="T24" fmla="*/ 370 w 1191"/>
                <a:gd name="T25" fmla="*/ 1296 h 1615"/>
                <a:gd name="T26" fmla="*/ 422 w 1191"/>
                <a:gd name="T27" fmla="*/ 1337 h 1615"/>
                <a:gd name="T28" fmla="*/ 480 w 1191"/>
                <a:gd name="T29" fmla="*/ 1365 h 1615"/>
                <a:gd name="T30" fmla="*/ 543 w 1191"/>
                <a:gd name="T31" fmla="*/ 1382 h 1615"/>
                <a:gd name="T32" fmla="*/ 594 w 1191"/>
                <a:gd name="T33" fmla="*/ 1385 h 1615"/>
                <a:gd name="T34" fmla="*/ 659 w 1191"/>
                <a:gd name="T35" fmla="*/ 1378 h 1615"/>
                <a:gd name="T36" fmla="*/ 720 w 1191"/>
                <a:gd name="T37" fmla="*/ 1359 h 1615"/>
                <a:gd name="T38" fmla="*/ 776 w 1191"/>
                <a:gd name="T39" fmla="*/ 1328 h 1615"/>
                <a:gd name="T40" fmla="*/ 825 w 1191"/>
                <a:gd name="T41" fmla="*/ 1286 h 1615"/>
                <a:gd name="T42" fmla="*/ 866 w 1191"/>
                <a:gd name="T43" fmla="*/ 1233 h 1615"/>
                <a:gd name="T44" fmla="*/ 896 w 1191"/>
                <a:gd name="T45" fmla="*/ 1169 h 1615"/>
                <a:gd name="T46" fmla="*/ 915 w 1191"/>
                <a:gd name="T47" fmla="*/ 1096 h 1615"/>
                <a:gd name="T48" fmla="*/ 922 w 1191"/>
                <a:gd name="T49" fmla="*/ 1015 h 1615"/>
                <a:gd name="T50" fmla="*/ 918 w 1191"/>
                <a:gd name="T51" fmla="*/ 953 h 1615"/>
                <a:gd name="T52" fmla="*/ 902 w 1191"/>
                <a:gd name="T53" fmla="*/ 879 h 1615"/>
                <a:gd name="T54" fmla="*/ 874 w 1191"/>
                <a:gd name="T55" fmla="*/ 813 h 1615"/>
                <a:gd name="T56" fmla="*/ 836 w 1191"/>
                <a:gd name="T57" fmla="*/ 757 h 1615"/>
                <a:gd name="T58" fmla="*/ 788 w 1191"/>
                <a:gd name="T59" fmla="*/ 712 h 1615"/>
                <a:gd name="T60" fmla="*/ 734 w 1191"/>
                <a:gd name="T61" fmla="*/ 677 h 1615"/>
                <a:gd name="T62" fmla="*/ 675 w 1191"/>
                <a:gd name="T63" fmla="*/ 655 h 1615"/>
                <a:gd name="T64" fmla="*/ 610 w 1191"/>
                <a:gd name="T65" fmla="*/ 645 h 1615"/>
                <a:gd name="T66" fmla="*/ 620 w 1191"/>
                <a:gd name="T67" fmla="*/ 1614 h 1615"/>
                <a:gd name="T68" fmla="*/ 496 w 1191"/>
                <a:gd name="T69" fmla="*/ 1589 h 1615"/>
                <a:gd name="T70" fmla="*/ 395 w 1191"/>
                <a:gd name="T71" fmla="*/ 1538 h 1615"/>
                <a:gd name="T72" fmla="*/ 314 w 1191"/>
                <a:gd name="T73" fmla="*/ 1470 h 1615"/>
                <a:gd name="T74" fmla="*/ 264 w 1191"/>
                <a:gd name="T75" fmla="*/ 1590 h 1615"/>
                <a:gd name="T76" fmla="*/ 264 w 1191"/>
                <a:gd name="T77" fmla="*/ 632 h 1615"/>
                <a:gd name="T78" fmla="*/ 315 w 1191"/>
                <a:gd name="T79" fmla="*/ 567 h 1615"/>
                <a:gd name="T80" fmla="*/ 398 w 1191"/>
                <a:gd name="T81" fmla="*/ 493 h 1615"/>
                <a:gd name="T82" fmla="*/ 498 w 1191"/>
                <a:gd name="T83" fmla="*/ 442 h 1615"/>
                <a:gd name="T84" fmla="*/ 620 w 1191"/>
                <a:gd name="T85" fmla="*/ 417 h 1615"/>
                <a:gd name="T86" fmla="*/ 705 w 1191"/>
                <a:gd name="T87" fmla="*/ 418 h 1615"/>
                <a:gd name="T88" fmla="*/ 805 w 1191"/>
                <a:gd name="T89" fmla="*/ 438 h 1615"/>
                <a:gd name="T90" fmla="*/ 899 w 1191"/>
                <a:gd name="T91" fmla="*/ 478 h 1615"/>
                <a:gd name="T92" fmla="*/ 985 w 1191"/>
                <a:gd name="T93" fmla="*/ 535 h 1615"/>
                <a:gd name="T94" fmla="*/ 1061 w 1191"/>
                <a:gd name="T95" fmla="*/ 612 h 1615"/>
                <a:gd name="T96" fmla="*/ 1120 w 1191"/>
                <a:gd name="T97" fmla="*/ 706 h 1615"/>
                <a:gd name="T98" fmla="*/ 1164 w 1191"/>
                <a:gd name="T99" fmla="*/ 817 h 1615"/>
                <a:gd name="T100" fmla="*/ 1187 w 1191"/>
                <a:gd name="T101" fmla="*/ 945 h 1615"/>
                <a:gd name="T102" fmla="*/ 1189 w 1191"/>
                <a:gd name="T103" fmla="*/ 1050 h 1615"/>
                <a:gd name="T104" fmla="*/ 1172 w 1191"/>
                <a:gd name="T105" fmla="*/ 1182 h 1615"/>
                <a:gd name="T106" fmla="*/ 1133 w 1191"/>
                <a:gd name="T107" fmla="*/ 1297 h 1615"/>
                <a:gd name="T108" fmla="*/ 1077 w 1191"/>
                <a:gd name="T109" fmla="*/ 1396 h 1615"/>
                <a:gd name="T110" fmla="*/ 1006 w 1191"/>
                <a:gd name="T111" fmla="*/ 1477 h 1615"/>
                <a:gd name="T112" fmla="*/ 922 w 1191"/>
                <a:gd name="T113" fmla="*/ 1540 h 1615"/>
                <a:gd name="T114" fmla="*/ 830 w 1191"/>
                <a:gd name="T115" fmla="*/ 1584 h 1615"/>
                <a:gd name="T116" fmla="*/ 731 w 1191"/>
                <a:gd name="T117" fmla="*/ 1609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4" y="644"/>
                  </a:moveTo>
                  <a:lnTo>
                    <a:pt x="594" y="644"/>
                  </a:lnTo>
                  <a:lnTo>
                    <a:pt x="577" y="645"/>
                  </a:lnTo>
                  <a:lnTo>
                    <a:pt x="560" y="646"/>
                  </a:lnTo>
                  <a:lnTo>
                    <a:pt x="543" y="649"/>
                  </a:lnTo>
                  <a:lnTo>
                    <a:pt x="528" y="651"/>
                  </a:lnTo>
                  <a:lnTo>
                    <a:pt x="511" y="655"/>
                  </a:lnTo>
                  <a:lnTo>
                    <a:pt x="496" y="659"/>
                  </a:lnTo>
                  <a:lnTo>
                    <a:pt x="480" y="664"/>
                  </a:lnTo>
                  <a:lnTo>
                    <a:pt x="466" y="671"/>
                  </a:lnTo>
                  <a:lnTo>
                    <a:pt x="450" y="677"/>
                  </a:lnTo>
                  <a:lnTo>
                    <a:pt x="436" y="686"/>
                  </a:lnTo>
                  <a:lnTo>
                    <a:pt x="422" y="694"/>
                  </a:lnTo>
                  <a:lnTo>
                    <a:pt x="408" y="702"/>
                  </a:lnTo>
                  <a:lnTo>
                    <a:pt x="395" y="712"/>
                  </a:lnTo>
                  <a:lnTo>
                    <a:pt x="382" y="723"/>
                  </a:lnTo>
                  <a:lnTo>
                    <a:pt x="370" y="733"/>
                  </a:lnTo>
                  <a:lnTo>
                    <a:pt x="358" y="745"/>
                  </a:lnTo>
                  <a:lnTo>
                    <a:pt x="346" y="758"/>
                  </a:lnTo>
                  <a:lnTo>
                    <a:pt x="337" y="770"/>
                  </a:lnTo>
                  <a:lnTo>
                    <a:pt x="326" y="785"/>
                  </a:lnTo>
                  <a:lnTo>
                    <a:pt x="316" y="799"/>
                  </a:lnTo>
                  <a:lnTo>
                    <a:pt x="308" y="813"/>
                  </a:lnTo>
                  <a:lnTo>
                    <a:pt x="300" y="829"/>
                  </a:lnTo>
                  <a:lnTo>
                    <a:pt x="291" y="846"/>
                  </a:lnTo>
                  <a:lnTo>
                    <a:pt x="284" y="862"/>
                  </a:lnTo>
                  <a:lnTo>
                    <a:pt x="278" y="879"/>
                  </a:lnTo>
                  <a:lnTo>
                    <a:pt x="273" y="897"/>
                  </a:lnTo>
                  <a:lnTo>
                    <a:pt x="269" y="916"/>
                  </a:lnTo>
                  <a:lnTo>
                    <a:pt x="264" y="934"/>
                  </a:lnTo>
                  <a:lnTo>
                    <a:pt x="262" y="954"/>
                  </a:lnTo>
                  <a:lnTo>
                    <a:pt x="259" y="973"/>
                  </a:lnTo>
                  <a:lnTo>
                    <a:pt x="258" y="994"/>
                  </a:lnTo>
                  <a:lnTo>
                    <a:pt x="257" y="1015"/>
                  </a:lnTo>
                  <a:lnTo>
                    <a:pt x="257" y="1015"/>
                  </a:lnTo>
                  <a:lnTo>
                    <a:pt x="258" y="1036"/>
                  </a:lnTo>
                  <a:lnTo>
                    <a:pt x="259" y="1056"/>
                  </a:lnTo>
                  <a:lnTo>
                    <a:pt x="262" y="1076"/>
                  </a:lnTo>
                  <a:lnTo>
                    <a:pt x="264" y="1095"/>
                  </a:lnTo>
                  <a:lnTo>
                    <a:pt x="269" y="1114"/>
                  </a:lnTo>
                  <a:lnTo>
                    <a:pt x="273" y="1132"/>
                  </a:lnTo>
                  <a:lnTo>
                    <a:pt x="278" y="1150"/>
                  </a:lnTo>
                  <a:lnTo>
                    <a:pt x="284" y="1167"/>
                  </a:lnTo>
                  <a:lnTo>
                    <a:pt x="291" y="1184"/>
                  </a:lnTo>
                  <a:lnTo>
                    <a:pt x="300" y="1200"/>
                  </a:lnTo>
                  <a:lnTo>
                    <a:pt x="308" y="1216"/>
                  </a:lnTo>
                  <a:lnTo>
                    <a:pt x="316" y="1230"/>
                  </a:lnTo>
                  <a:lnTo>
                    <a:pt x="326" y="1245"/>
                  </a:lnTo>
                  <a:lnTo>
                    <a:pt x="337" y="1259"/>
                  </a:lnTo>
                  <a:lnTo>
                    <a:pt x="346" y="1272"/>
                  </a:lnTo>
                  <a:lnTo>
                    <a:pt x="358" y="1284"/>
                  </a:lnTo>
                  <a:lnTo>
                    <a:pt x="370" y="1296"/>
                  </a:lnTo>
                  <a:lnTo>
                    <a:pt x="382" y="1307"/>
                  </a:lnTo>
                  <a:lnTo>
                    <a:pt x="395" y="1317"/>
                  </a:lnTo>
                  <a:lnTo>
                    <a:pt x="408" y="1327"/>
                  </a:lnTo>
                  <a:lnTo>
                    <a:pt x="422" y="1337"/>
                  </a:lnTo>
                  <a:lnTo>
                    <a:pt x="436" y="1345"/>
                  </a:lnTo>
                  <a:lnTo>
                    <a:pt x="450" y="1352"/>
                  </a:lnTo>
                  <a:lnTo>
                    <a:pt x="466" y="1359"/>
                  </a:lnTo>
                  <a:lnTo>
                    <a:pt x="480" y="1365"/>
                  </a:lnTo>
                  <a:lnTo>
                    <a:pt x="496" y="1370"/>
                  </a:lnTo>
                  <a:lnTo>
                    <a:pt x="511" y="1375"/>
                  </a:lnTo>
                  <a:lnTo>
                    <a:pt x="528" y="1378"/>
                  </a:lnTo>
                  <a:lnTo>
                    <a:pt x="543" y="1382"/>
                  </a:lnTo>
                  <a:lnTo>
                    <a:pt x="560" y="1383"/>
                  </a:lnTo>
                  <a:lnTo>
                    <a:pt x="577" y="1384"/>
                  </a:lnTo>
                  <a:lnTo>
                    <a:pt x="594" y="1385"/>
                  </a:lnTo>
                  <a:lnTo>
                    <a:pt x="594" y="1385"/>
                  </a:lnTo>
                  <a:lnTo>
                    <a:pt x="610" y="1385"/>
                  </a:lnTo>
                  <a:lnTo>
                    <a:pt x="627" y="1383"/>
                  </a:lnTo>
                  <a:lnTo>
                    <a:pt x="643" y="1382"/>
                  </a:lnTo>
                  <a:lnTo>
                    <a:pt x="659" y="1378"/>
                  </a:lnTo>
                  <a:lnTo>
                    <a:pt x="675" y="1375"/>
                  </a:lnTo>
                  <a:lnTo>
                    <a:pt x="690" y="1371"/>
                  </a:lnTo>
                  <a:lnTo>
                    <a:pt x="706" y="1365"/>
                  </a:lnTo>
                  <a:lnTo>
                    <a:pt x="720" y="1359"/>
                  </a:lnTo>
                  <a:lnTo>
                    <a:pt x="736" y="1353"/>
                  </a:lnTo>
                  <a:lnTo>
                    <a:pt x="750" y="1346"/>
                  </a:lnTo>
                  <a:lnTo>
                    <a:pt x="763" y="1338"/>
                  </a:lnTo>
                  <a:lnTo>
                    <a:pt x="776" y="1328"/>
                  </a:lnTo>
                  <a:lnTo>
                    <a:pt x="789" y="1319"/>
                  </a:lnTo>
                  <a:lnTo>
                    <a:pt x="801" y="1309"/>
                  </a:lnTo>
                  <a:lnTo>
                    <a:pt x="813" y="1297"/>
                  </a:lnTo>
                  <a:lnTo>
                    <a:pt x="825" y="1286"/>
                  </a:lnTo>
                  <a:lnTo>
                    <a:pt x="836" y="1273"/>
                  </a:lnTo>
                  <a:lnTo>
                    <a:pt x="847" y="1260"/>
                  </a:lnTo>
                  <a:lnTo>
                    <a:pt x="856" y="1247"/>
                  </a:lnTo>
                  <a:lnTo>
                    <a:pt x="866" y="1233"/>
                  </a:lnTo>
                  <a:lnTo>
                    <a:pt x="874" y="1218"/>
                  </a:lnTo>
                  <a:lnTo>
                    <a:pt x="883" y="1203"/>
                  </a:lnTo>
                  <a:lnTo>
                    <a:pt x="890" y="1186"/>
                  </a:lnTo>
                  <a:lnTo>
                    <a:pt x="896" y="1169"/>
                  </a:lnTo>
                  <a:lnTo>
                    <a:pt x="902" y="1153"/>
                  </a:lnTo>
                  <a:lnTo>
                    <a:pt x="908" y="1135"/>
                  </a:lnTo>
                  <a:lnTo>
                    <a:pt x="911" y="1116"/>
                  </a:lnTo>
                  <a:lnTo>
                    <a:pt x="915" y="1096"/>
                  </a:lnTo>
                  <a:lnTo>
                    <a:pt x="918" y="1077"/>
                  </a:lnTo>
                  <a:lnTo>
                    <a:pt x="921" y="1057"/>
                  </a:lnTo>
                  <a:lnTo>
                    <a:pt x="922" y="1037"/>
                  </a:lnTo>
                  <a:lnTo>
                    <a:pt x="922" y="1015"/>
                  </a:lnTo>
                  <a:lnTo>
                    <a:pt x="922" y="1015"/>
                  </a:lnTo>
                  <a:lnTo>
                    <a:pt x="922" y="994"/>
                  </a:lnTo>
                  <a:lnTo>
                    <a:pt x="921" y="973"/>
                  </a:lnTo>
                  <a:lnTo>
                    <a:pt x="918" y="953"/>
                  </a:lnTo>
                  <a:lnTo>
                    <a:pt x="915" y="934"/>
                  </a:lnTo>
                  <a:lnTo>
                    <a:pt x="911" y="915"/>
                  </a:lnTo>
                  <a:lnTo>
                    <a:pt x="906" y="897"/>
                  </a:lnTo>
                  <a:lnTo>
                    <a:pt x="902" y="879"/>
                  </a:lnTo>
                  <a:lnTo>
                    <a:pt x="896" y="861"/>
                  </a:lnTo>
                  <a:lnTo>
                    <a:pt x="889" y="844"/>
                  </a:lnTo>
                  <a:lnTo>
                    <a:pt x="881" y="829"/>
                  </a:lnTo>
                  <a:lnTo>
                    <a:pt x="874" y="813"/>
                  </a:lnTo>
                  <a:lnTo>
                    <a:pt x="865" y="798"/>
                  </a:lnTo>
                  <a:lnTo>
                    <a:pt x="856" y="784"/>
                  </a:lnTo>
                  <a:lnTo>
                    <a:pt x="846" y="770"/>
                  </a:lnTo>
                  <a:lnTo>
                    <a:pt x="836" y="757"/>
                  </a:lnTo>
                  <a:lnTo>
                    <a:pt x="824" y="745"/>
                  </a:lnTo>
                  <a:lnTo>
                    <a:pt x="813" y="733"/>
                  </a:lnTo>
                  <a:lnTo>
                    <a:pt x="801" y="721"/>
                  </a:lnTo>
                  <a:lnTo>
                    <a:pt x="788" y="712"/>
                  </a:lnTo>
                  <a:lnTo>
                    <a:pt x="775" y="702"/>
                  </a:lnTo>
                  <a:lnTo>
                    <a:pt x="762" y="693"/>
                  </a:lnTo>
                  <a:lnTo>
                    <a:pt x="749" y="684"/>
                  </a:lnTo>
                  <a:lnTo>
                    <a:pt x="734" y="677"/>
                  </a:lnTo>
                  <a:lnTo>
                    <a:pt x="720" y="670"/>
                  </a:lnTo>
                  <a:lnTo>
                    <a:pt x="705" y="664"/>
                  </a:lnTo>
                  <a:lnTo>
                    <a:pt x="690" y="659"/>
                  </a:lnTo>
                  <a:lnTo>
                    <a:pt x="675" y="655"/>
                  </a:lnTo>
                  <a:lnTo>
                    <a:pt x="658" y="651"/>
                  </a:lnTo>
                  <a:lnTo>
                    <a:pt x="643" y="649"/>
                  </a:lnTo>
                  <a:lnTo>
                    <a:pt x="626" y="646"/>
                  </a:lnTo>
                  <a:lnTo>
                    <a:pt x="610" y="645"/>
                  </a:lnTo>
                  <a:lnTo>
                    <a:pt x="594" y="644"/>
                  </a:lnTo>
                  <a:close/>
                  <a:moveTo>
                    <a:pt x="654" y="1615"/>
                  </a:moveTo>
                  <a:lnTo>
                    <a:pt x="654" y="1615"/>
                  </a:lnTo>
                  <a:lnTo>
                    <a:pt x="620" y="1614"/>
                  </a:lnTo>
                  <a:lnTo>
                    <a:pt x="586" y="1610"/>
                  </a:lnTo>
                  <a:lnTo>
                    <a:pt x="554" y="1605"/>
                  </a:lnTo>
                  <a:lnTo>
                    <a:pt x="524" y="1598"/>
                  </a:lnTo>
                  <a:lnTo>
                    <a:pt x="496" y="1589"/>
                  </a:lnTo>
                  <a:lnTo>
                    <a:pt x="468" y="1578"/>
                  </a:lnTo>
                  <a:lnTo>
                    <a:pt x="443" y="1566"/>
                  </a:lnTo>
                  <a:lnTo>
                    <a:pt x="418" y="1553"/>
                  </a:lnTo>
                  <a:lnTo>
                    <a:pt x="395" y="1538"/>
                  </a:lnTo>
                  <a:lnTo>
                    <a:pt x="373" y="1523"/>
                  </a:lnTo>
                  <a:lnTo>
                    <a:pt x="352" y="1506"/>
                  </a:lnTo>
                  <a:lnTo>
                    <a:pt x="332" y="1488"/>
                  </a:lnTo>
                  <a:lnTo>
                    <a:pt x="314" y="1470"/>
                  </a:lnTo>
                  <a:lnTo>
                    <a:pt x="296" y="1451"/>
                  </a:lnTo>
                  <a:lnTo>
                    <a:pt x="279" y="1431"/>
                  </a:lnTo>
                  <a:lnTo>
                    <a:pt x="264" y="1412"/>
                  </a:lnTo>
                  <a:lnTo>
                    <a:pt x="264" y="1590"/>
                  </a:lnTo>
                  <a:lnTo>
                    <a:pt x="0" y="1590"/>
                  </a:lnTo>
                  <a:lnTo>
                    <a:pt x="0" y="0"/>
                  </a:lnTo>
                  <a:lnTo>
                    <a:pt x="264" y="0"/>
                  </a:lnTo>
                  <a:lnTo>
                    <a:pt x="264" y="632"/>
                  </a:lnTo>
                  <a:lnTo>
                    <a:pt x="264" y="632"/>
                  </a:lnTo>
                  <a:lnTo>
                    <a:pt x="281" y="609"/>
                  </a:lnTo>
                  <a:lnTo>
                    <a:pt x="297" y="588"/>
                  </a:lnTo>
                  <a:lnTo>
                    <a:pt x="315" y="567"/>
                  </a:lnTo>
                  <a:lnTo>
                    <a:pt x="334" y="547"/>
                  </a:lnTo>
                  <a:lnTo>
                    <a:pt x="355" y="528"/>
                  </a:lnTo>
                  <a:lnTo>
                    <a:pt x="376" y="510"/>
                  </a:lnTo>
                  <a:lnTo>
                    <a:pt x="398" y="493"/>
                  </a:lnTo>
                  <a:lnTo>
                    <a:pt x="422" y="479"/>
                  </a:lnTo>
                  <a:lnTo>
                    <a:pt x="445" y="465"/>
                  </a:lnTo>
                  <a:lnTo>
                    <a:pt x="472" y="453"/>
                  </a:lnTo>
                  <a:lnTo>
                    <a:pt x="498" y="442"/>
                  </a:lnTo>
                  <a:lnTo>
                    <a:pt x="527" y="432"/>
                  </a:lnTo>
                  <a:lnTo>
                    <a:pt x="557" y="425"/>
                  </a:lnTo>
                  <a:lnTo>
                    <a:pt x="588" y="420"/>
                  </a:lnTo>
                  <a:lnTo>
                    <a:pt x="620" y="417"/>
                  </a:lnTo>
                  <a:lnTo>
                    <a:pt x="654" y="416"/>
                  </a:lnTo>
                  <a:lnTo>
                    <a:pt x="654" y="416"/>
                  </a:lnTo>
                  <a:lnTo>
                    <a:pt x="680" y="417"/>
                  </a:lnTo>
                  <a:lnTo>
                    <a:pt x="705" y="418"/>
                  </a:lnTo>
                  <a:lnTo>
                    <a:pt x="730" y="422"/>
                  </a:lnTo>
                  <a:lnTo>
                    <a:pt x="755" y="425"/>
                  </a:lnTo>
                  <a:lnTo>
                    <a:pt x="780" y="431"/>
                  </a:lnTo>
                  <a:lnTo>
                    <a:pt x="805" y="438"/>
                  </a:lnTo>
                  <a:lnTo>
                    <a:pt x="829" y="447"/>
                  </a:lnTo>
                  <a:lnTo>
                    <a:pt x="853" y="455"/>
                  </a:lnTo>
                  <a:lnTo>
                    <a:pt x="877" y="466"/>
                  </a:lnTo>
                  <a:lnTo>
                    <a:pt x="899" y="478"/>
                  </a:lnTo>
                  <a:lnTo>
                    <a:pt x="922" y="490"/>
                  </a:lnTo>
                  <a:lnTo>
                    <a:pt x="943" y="504"/>
                  </a:lnTo>
                  <a:lnTo>
                    <a:pt x="965" y="520"/>
                  </a:lnTo>
                  <a:lnTo>
                    <a:pt x="985" y="535"/>
                  </a:lnTo>
                  <a:lnTo>
                    <a:pt x="1006" y="553"/>
                  </a:lnTo>
                  <a:lnTo>
                    <a:pt x="1025" y="571"/>
                  </a:lnTo>
                  <a:lnTo>
                    <a:pt x="1043" y="591"/>
                  </a:lnTo>
                  <a:lnTo>
                    <a:pt x="1061" y="612"/>
                  </a:lnTo>
                  <a:lnTo>
                    <a:pt x="1077" y="634"/>
                  </a:lnTo>
                  <a:lnTo>
                    <a:pt x="1093" y="657"/>
                  </a:lnTo>
                  <a:lnTo>
                    <a:pt x="1107" y="681"/>
                  </a:lnTo>
                  <a:lnTo>
                    <a:pt x="1120" y="706"/>
                  </a:lnTo>
                  <a:lnTo>
                    <a:pt x="1133" y="732"/>
                  </a:lnTo>
                  <a:lnTo>
                    <a:pt x="1144" y="760"/>
                  </a:lnTo>
                  <a:lnTo>
                    <a:pt x="1155" y="788"/>
                  </a:lnTo>
                  <a:lnTo>
                    <a:pt x="1164" y="817"/>
                  </a:lnTo>
                  <a:lnTo>
                    <a:pt x="1172" y="848"/>
                  </a:lnTo>
                  <a:lnTo>
                    <a:pt x="1179" y="879"/>
                  </a:lnTo>
                  <a:lnTo>
                    <a:pt x="1184" y="911"/>
                  </a:lnTo>
                  <a:lnTo>
                    <a:pt x="1187" y="945"/>
                  </a:lnTo>
                  <a:lnTo>
                    <a:pt x="1189" y="979"/>
                  </a:lnTo>
                  <a:lnTo>
                    <a:pt x="1191" y="1015"/>
                  </a:lnTo>
                  <a:lnTo>
                    <a:pt x="1191" y="1015"/>
                  </a:lnTo>
                  <a:lnTo>
                    <a:pt x="1189" y="1050"/>
                  </a:lnTo>
                  <a:lnTo>
                    <a:pt x="1187" y="1084"/>
                  </a:lnTo>
                  <a:lnTo>
                    <a:pt x="1184" y="1118"/>
                  </a:lnTo>
                  <a:lnTo>
                    <a:pt x="1179" y="1151"/>
                  </a:lnTo>
                  <a:lnTo>
                    <a:pt x="1172" y="1182"/>
                  </a:lnTo>
                  <a:lnTo>
                    <a:pt x="1164" y="1212"/>
                  </a:lnTo>
                  <a:lnTo>
                    <a:pt x="1155" y="1242"/>
                  </a:lnTo>
                  <a:lnTo>
                    <a:pt x="1145" y="1271"/>
                  </a:lnTo>
                  <a:lnTo>
                    <a:pt x="1133" y="1297"/>
                  </a:lnTo>
                  <a:lnTo>
                    <a:pt x="1121" y="1323"/>
                  </a:lnTo>
                  <a:lnTo>
                    <a:pt x="1107" y="1348"/>
                  </a:lnTo>
                  <a:lnTo>
                    <a:pt x="1093" y="1374"/>
                  </a:lnTo>
                  <a:lnTo>
                    <a:pt x="1077" y="1396"/>
                  </a:lnTo>
                  <a:lnTo>
                    <a:pt x="1061" y="1418"/>
                  </a:lnTo>
                  <a:lnTo>
                    <a:pt x="1044" y="1439"/>
                  </a:lnTo>
                  <a:lnTo>
                    <a:pt x="1025" y="1458"/>
                  </a:lnTo>
                  <a:lnTo>
                    <a:pt x="1006" y="1477"/>
                  </a:lnTo>
                  <a:lnTo>
                    <a:pt x="986" y="1494"/>
                  </a:lnTo>
                  <a:lnTo>
                    <a:pt x="965" y="1511"/>
                  </a:lnTo>
                  <a:lnTo>
                    <a:pt x="945" y="1525"/>
                  </a:lnTo>
                  <a:lnTo>
                    <a:pt x="922" y="1540"/>
                  </a:lnTo>
                  <a:lnTo>
                    <a:pt x="900" y="1553"/>
                  </a:lnTo>
                  <a:lnTo>
                    <a:pt x="877" y="1565"/>
                  </a:lnTo>
                  <a:lnTo>
                    <a:pt x="854" y="1574"/>
                  </a:lnTo>
                  <a:lnTo>
                    <a:pt x="830" y="1584"/>
                  </a:lnTo>
                  <a:lnTo>
                    <a:pt x="805" y="1592"/>
                  </a:lnTo>
                  <a:lnTo>
                    <a:pt x="781" y="1598"/>
                  </a:lnTo>
                  <a:lnTo>
                    <a:pt x="756" y="1604"/>
                  </a:lnTo>
                  <a:lnTo>
                    <a:pt x="731" y="1609"/>
                  </a:lnTo>
                  <a:lnTo>
                    <a:pt x="706" y="1611"/>
                  </a:lnTo>
                  <a:lnTo>
                    <a:pt x="680" y="1614"/>
                  </a:lnTo>
                  <a:lnTo>
                    <a:pt x="654" y="16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reeform 17"/>
            <p:cNvSpPr>
              <a:spLocks noEditPoints="1"/>
            </p:cNvSpPr>
            <p:nvPr userDrawn="1"/>
          </p:nvSpPr>
          <p:spPr bwMode="auto">
            <a:xfrm>
              <a:off x="5365750" y="3117850"/>
              <a:ext cx="973138" cy="952500"/>
            </a:xfrm>
            <a:custGeom>
              <a:avLst/>
              <a:gdLst>
                <a:gd name="T0" fmla="*/ 551 w 1226"/>
                <a:gd name="T1" fmla="*/ 235 h 1200"/>
                <a:gd name="T2" fmla="*/ 465 w 1226"/>
                <a:gd name="T3" fmla="*/ 260 h 1200"/>
                <a:gd name="T4" fmla="*/ 394 w 1226"/>
                <a:gd name="T5" fmla="*/ 304 h 1200"/>
                <a:gd name="T6" fmla="*/ 335 w 1226"/>
                <a:gd name="T7" fmla="*/ 365 h 1200"/>
                <a:gd name="T8" fmla="*/ 293 w 1226"/>
                <a:gd name="T9" fmla="*/ 439 h 1200"/>
                <a:gd name="T10" fmla="*/ 268 w 1226"/>
                <a:gd name="T11" fmla="*/ 525 h 1200"/>
                <a:gd name="T12" fmla="*/ 262 w 1226"/>
                <a:gd name="T13" fmla="*/ 599 h 1200"/>
                <a:gd name="T14" fmla="*/ 273 w 1226"/>
                <a:gd name="T15" fmla="*/ 691 h 1200"/>
                <a:gd name="T16" fmla="*/ 303 w 1226"/>
                <a:gd name="T17" fmla="*/ 776 h 1200"/>
                <a:gd name="T18" fmla="*/ 350 w 1226"/>
                <a:gd name="T19" fmla="*/ 849 h 1200"/>
                <a:gd name="T20" fmla="*/ 413 w 1226"/>
                <a:gd name="T21" fmla="*/ 907 h 1200"/>
                <a:gd name="T22" fmla="*/ 488 w 1226"/>
                <a:gd name="T23" fmla="*/ 949 h 1200"/>
                <a:gd name="T24" fmla="*/ 575 w 1226"/>
                <a:gd name="T25" fmla="*/ 969 h 1200"/>
                <a:gd name="T26" fmla="*/ 653 w 1226"/>
                <a:gd name="T27" fmla="*/ 969 h 1200"/>
                <a:gd name="T28" fmla="*/ 741 w 1226"/>
                <a:gd name="T29" fmla="*/ 949 h 1200"/>
                <a:gd name="T30" fmla="*/ 818 w 1226"/>
                <a:gd name="T31" fmla="*/ 909 h 1200"/>
                <a:gd name="T32" fmla="*/ 879 w 1226"/>
                <a:gd name="T33" fmla="*/ 851 h 1200"/>
                <a:gd name="T34" fmla="*/ 924 w 1226"/>
                <a:gd name="T35" fmla="*/ 778 h 1200"/>
                <a:gd name="T36" fmla="*/ 953 w 1226"/>
                <a:gd name="T37" fmla="*/ 695 h 1200"/>
                <a:gd name="T38" fmla="*/ 962 w 1226"/>
                <a:gd name="T39" fmla="*/ 604 h 1200"/>
                <a:gd name="T40" fmla="*/ 955 w 1226"/>
                <a:gd name="T41" fmla="*/ 529 h 1200"/>
                <a:gd name="T42" fmla="*/ 930 w 1226"/>
                <a:gd name="T43" fmla="*/ 443 h 1200"/>
                <a:gd name="T44" fmla="*/ 886 w 1226"/>
                <a:gd name="T45" fmla="*/ 366 h 1200"/>
                <a:gd name="T46" fmla="*/ 826 w 1226"/>
                <a:gd name="T47" fmla="*/ 305 h 1200"/>
                <a:gd name="T48" fmla="*/ 752 w 1226"/>
                <a:gd name="T49" fmla="*/ 260 h 1200"/>
                <a:gd name="T50" fmla="*/ 666 w 1226"/>
                <a:gd name="T51" fmla="*/ 235 h 1200"/>
                <a:gd name="T52" fmla="*/ 609 w 1226"/>
                <a:gd name="T53" fmla="*/ 1200 h 1200"/>
                <a:gd name="T54" fmla="*/ 452 w 1226"/>
                <a:gd name="T55" fmla="*/ 1182 h 1200"/>
                <a:gd name="T56" fmla="*/ 313 w 1226"/>
                <a:gd name="T57" fmla="*/ 1128 h 1200"/>
                <a:gd name="T58" fmla="*/ 193 w 1226"/>
                <a:gd name="T59" fmla="*/ 1045 h 1200"/>
                <a:gd name="T60" fmla="*/ 100 w 1226"/>
                <a:gd name="T61" fmla="*/ 937 h 1200"/>
                <a:gd name="T62" fmla="*/ 34 w 1226"/>
                <a:gd name="T63" fmla="*/ 808 h 1200"/>
                <a:gd name="T64" fmla="*/ 2 w 1226"/>
                <a:gd name="T65" fmla="*/ 665 h 1200"/>
                <a:gd name="T66" fmla="*/ 2 w 1226"/>
                <a:gd name="T67" fmla="*/ 542 h 1200"/>
                <a:gd name="T68" fmla="*/ 34 w 1226"/>
                <a:gd name="T69" fmla="*/ 396 h 1200"/>
                <a:gd name="T70" fmla="*/ 100 w 1226"/>
                <a:gd name="T71" fmla="*/ 267 h 1200"/>
                <a:gd name="T72" fmla="*/ 195 w 1226"/>
                <a:gd name="T73" fmla="*/ 157 h 1200"/>
                <a:gd name="T74" fmla="*/ 315 w 1226"/>
                <a:gd name="T75" fmla="*/ 73 h 1200"/>
                <a:gd name="T76" fmla="*/ 456 w 1226"/>
                <a:gd name="T77" fmla="*/ 19 h 1200"/>
                <a:gd name="T78" fmla="*/ 613 w 1226"/>
                <a:gd name="T79" fmla="*/ 0 h 1200"/>
                <a:gd name="T80" fmla="*/ 741 w 1226"/>
                <a:gd name="T81" fmla="*/ 12 h 1200"/>
                <a:gd name="T82" fmla="*/ 886 w 1226"/>
                <a:gd name="T83" fmla="*/ 58 h 1200"/>
                <a:gd name="T84" fmla="*/ 1009 w 1226"/>
                <a:gd name="T85" fmla="*/ 137 h 1200"/>
                <a:gd name="T86" fmla="*/ 1109 w 1226"/>
                <a:gd name="T87" fmla="*/ 240 h 1200"/>
                <a:gd name="T88" fmla="*/ 1180 w 1226"/>
                <a:gd name="T89" fmla="*/ 365 h 1200"/>
                <a:gd name="T90" fmla="*/ 1219 w 1226"/>
                <a:gd name="T91" fmla="*/ 507 h 1200"/>
                <a:gd name="T92" fmla="*/ 1225 w 1226"/>
                <a:gd name="T93" fmla="*/ 629 h 1200"/>
                <a:gd name="T94" fmla="*/ 1200 w 1226"/>
                <a:gd name="T95" fmla="*/ 777 h 1200"/>
                <a:gd name="T96" fmla="*/ 1140 w 1226"/>
                <a:gd name="T97" fmla="*/ 910 h 1200"/>
                <a:gd name="T98" fmla="*/ 1051 w 1226"/>
                <a:gd name="T99" fmla="*/ 1023 h 1200"/>
                <a:gd name="T100" fmla="*/ 936 w 1226"/>
                <a:gd name="T101" fmla="*/ 1113 h 1200"/>
                <a:gd name="T102" fmla="*/ 797 w 1226"/>
                <a:gd name="T103" fmla="*/ 1173 h 1200"/>
                <a:gd name="T104" fmla="*/ 642 w 1226"/>
                <a:gd name="T105" fmla="*/ 1200 h 12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26" h="1200">
                  <a:moveTo>
                    <a:pt x="609" y="230"/>
                  </a:moveTo>
                  <a:lnTo>
                    <a:pt x="609" y="230"/>
                  </a:lnTo>
                  <a:lnTo>
                    <a:pt x="590" y="231"/>
                  </a:lnTo>
                  <a:lnTo>
                    <a:pt x="570" y="233"/>
                  </a:lnTo>
                  <a:lnTo>
                    <a:pt x="551" y="235"/>
                  </a:lnTo>
                  <a:lnTo>
                    <a:pt x="533" y="239"/>
                  </a:lnTo>
                  <a:lnTo>
                    <a:pt x="516" y="242"/>
                  </a:lnTo>
                  <a:lnTo>
                    <a:pt x="499" y="247"/>
                  </a:lnTo>
                  <a:lnTo>
                    <a:pt x="482" y="253"/>
                  </a:lnTo>
                  <a:lnTo>
                    <a:pt x="465" y="260"/>
                  </a:lnTo>
                  <a:lnTo>
                    <a:pt x="450" y="267"/>
                  </a:lnTo>
                  <a:lnTo>
                    <a:pt x="436" y="276"/>
                  </a:lnTo>
                  <a:lnTo>
                    <a:pt x="421" y="284"/>
                  </a:lnTo>
                  <a:lnTo>
                    <a:pt x="407" y="293"/>
                  </a:lnTo>
                  <a:lnTo>
                    <a:pt x="394" y="304"/>
                  </a:lnTo>
                  <a:lnTo>
                    <a:pt x="381" y="315"/>
                  </a:lnTo>
                  <a:lnTo>
                    <a:pt x="369" y="327"/>
                  </a:lnTo>
                  <a:lnTo>
                    <a:pt x="357" y="339"/>
                  </a:lnTo>
                  <a:lnTo>
                    <a:pt x="346" y="352"/>
                  </a:lnTo>
                  <a:lnTo>
                    <a:pt x="335" y="365"/>
                  </a:lnTo>
                  <a:lnTo>
                    <a:pt x="326" y="378"/>
                  </a:lnTo>
                  <a:lnTo>
                    <a:pt x="316" y="394"/>
                  </a:lnTo>
                  <a:lnTo>
                    <a:pt x="308" y="408"/>
                  </a:lnTo>
                  <a:lnTo>
                    <a:pt x="301" y="424"/>
                  </a:lnTo>
                  <a:lnTo>
                    <a:pt x="293" y="439"/>
                  </a:lnTo>
                  <a:lnTo>
                    <a:pt x="287" y="456"/>
                  </a:lnTo>
                  <a:lnTo>
                    <a:pt x="281" y="473"/>
                  </a:lnTo>
                  <a:lnTo>
                    <a:pt x="277" y="489"/>
                  </a:lnTo>
                  <a:lnTo>
                    <a:pt x="272" y="507"/>
                  </a:lnTo>
                  <a:lnTo>
                    <a:pt x="268" y="525"/>
                  </a:lnTo>
                  <a:lnTo>
                    <a:pt x="266" y="543"/>
                  </a:lnTo>
                  <a:lnTo>
                    <a:pt x="265" y="561"/>
                  </a:lnTo>
                  <a:lnTo>
                    <a:pt x="264" y="580"/>
                  </a:lnTo>
                  <a:lnTo>
                    <a:pt x="262" y="599"/>
                  </a:lnTo>
                  <a:lnTo>
                    <a:pt x="262" y="599"/>
                  </a:lnTo>
                  <a:lnTo>
                    <a:pt x="264" y="618"/>
                  </a:lnTo>
                  <a:lnTo>
                    <a:pt x="265" y="637"/>
                  </a:lnTo>
                  <a:lnTo>
                    <a:pt x="266" y="655"/>
                  </a:lnTo>
                  <a:lnTo>
                    <a:pt x="270" y="673"/>
                  </a:lnTo>
                  <a:lnTo>
                    <a:pt x="273" y="691"/>
                  </a:lnTo>
                  <a:lnTo>
                    <a:pt x="278" y="709"/>
                  </a:lnTo>
                  <a:lnTo>
                    <a:pt x="283" y="727"/>
                  </a:lnTo>
                  <a:lnTo>
                    <a:pt x="289" y="744"/>
                  </a:lnTo>
                  <a:lnTo>
                    <a:pt x="296" y="760"/>
                  </a:lnTo>
                  <a:lnTo>
                    <a:pt x="303" y="776"/>
                  </a:lnTo>
                  <a:lnTo>
                    <a:pt x="311" y="792"/>
                  </a:lnTo>
                  <a:lnTo>
                    <a:pt x="320" y="807"/>
                  </a:lnTo>
                  <a:lnTo>
                    <a:pt x="329" y="821"/>
                  </a:lnTo>
                  <a:lnTo>
                    <a:pt x="339" y="836"/>
                  </a:lnTo>
                  <a:lnTo>
                    <a:pt x="350" y="849"/>
                  </a:lnTo>
                  <a:lnTo>
                    <a:pt x="361" y="862"/>
                  </a:lnTo>
                  <a:lnTo>
                    <a:pt x="373" y="874"/>
                  </a:lnTo>
                  <a:lnTo>
                    <a:pt x="385" y="886"/>
                  </a:lnTo>
                  <a:lnTo>
                    <a:pt x="398" y="898"/>
                  </a:lnTo>
                  <a:lnTo>
                    <a:pt x="413" y="907"/>
                  </a:lnTo>
                  <a:lnTo>
                    <a:pt x="426" y="917"/>
                  </a:lnTo>
                  <a:lnTo>
                    <a:pt x="441" y="926"/>
                  </a:lnTo>
                  <a:lnTo>
                    <a:pt x="457" y="935"/>
                  </a:lnTo>
                  <a:lnTo>
                    <a:pt x="473" y="942"/>
                  </a:lnTo>
                  <a:lnTo>
                    <a:pt x="488" y="949"/>
                  </a:lnTo>
                  <a:lnTo>
                    <a:pt x="505" y="955"/>
                  </a:lnTo>
                  <a:lnTo>
                    <a:pt x="522" y="960"/>
                  </a:lnTo>
                  <a:lnTo>
                    <a:pt x="539" y="964"/>
                  </a:lnTo>
                  <a:lnTo>
                    <a:pt x="557" y="967"/>
                  </a:lnTo>
                  <a:lnTo>
                    <a:pt x="575" y="969"/>
                  </a:lnTo>
                  <a:lnTo>
                    <a:pt x="594" y="971"/>
                  </a:lnTo>
                  <a:lnTo>
                    <a:pt x="613" y="972"/>
                  </a:lnTo>
                  <a:lnTo>
                    <a:pt x="613" y="972"/>
                  </a:lnTo>
                  <a:lnTo>
                    <a:pt x="634" y="971"/>
                  </a:lnTo>
                  <a:lnTo>
                    <a:pt x="653" y="969"/>
                  </a:lnTo>
                  <a:lnTo>
                    <a:pt x="672" y="967"/>
                  </a:lnTo>
                  <a:lnTo>
                    <a:pt x="690" y="964"/>
                  </a:lnTo>
                  <a:lnTo>
                    <a:pt x="708" y="960"/>
                  </a:lnTo>
                  <a:lnTo>
                    <a:pt x="725" y="955"/>
                  </a:lnTo>
                  <a:lnTo>
                    <a:pt x="741" y="949"/>
                  </a:lnTo>
                  <a:lnTo>
                    <a:pt x="758" y="942"/>
                  </a:lnTo>
                  <a:lnTo>
                    <a:pt x="774" y="935"/>
                  </a:lnTo>
                  <a:lnTo>
                    <a:pt x="789" y="926"/>
                  </a:lnTo>
                  <a:lnTo>
                    <a:pt x="803" y="918"/>
                  </a:lnTo>
                  <a:lnTo>
                    <a:pt x="818" y="909"/>
                  </a:lnTo>
                  <a:lnTo>
                    <a:pt x="831" y="898"/>
                  </a:lnTo>
                  <a:lnTo>
                    <a:pt x="844" y="887"/>
                  </a:lnTo>
                  <a:lnTo>
                    <a:pt x="856" y="875"/>
                  </a:lnTo>
                  <a:lnTo>
                    <a:pt x="868" y="863"/>
                  </a:lnTo>
                  <a:lnTo>
                    <a:pt x="879" y="851"/>
                  </a:lnTo>
                  <a:lnTo>
                    <a:pt x="889" y="837"/>
                  </a:lnTo>
                  <a:lnTo>
                    <a:pt x="899" y="824"/>
                  </a:lnTo>
                  <a:lnTo>
                    <a:pt x="908" y="809"/>
                  </a:lnTo>
                  <a:lnTo>
                    <a:pt x="917" y="794"/>
                  </a:lnTo>
                  <a:lnTo>
                    <a:pt x="924" y="778"/>
                  </a:lnTo>
                  <a:lnTo>
                    <a:pt x="931" y="763"/>
                  </a:lnTo>
                  <a:lnTo>
                    <a:pt x="938" y="746"/>
                  </a:lnTo>
                  <a:lnTo>
                    <a:pt x="943" y="729"/>
                  </a:lnTo>
                  <a:lnTo>
                    <a:pt x="948" y="713"/>
                  </a:lnTo>
                  <a:lnTo>
                    <a:pt x="953" y="695"/>
                  </a:lnTo>
                  <a:lnTo>
                    <a:pt x="956" y="677"/>
                  </a:lnTo>
                  <a:lnTo>
                    <a:pt x="959" y="659"/>
                  </a:lnTo>
                  <a:lnTo>
                    <a:pt x="961" y="641"/>
                  </a:lnTo>
                  <a:lnTo>
                    <a:pt x="962" y="622"/>
                  </a:lnTo>
                  <a:lnTo>
                    <a:pt x="962" y="604"/>
                  </a:lnTo>
                  <a:lnTo>
                    <a:pt x="962" y="604"/>
                  </a:lnTo>
                  <a:lnTo>
                    <a:pt x="962" y="585"/>
                  </a:lnTo>
                  <a:lnTo>
                    <a:pt x="961" y="566"/>
                  </a:lnTo>
                  <a:lnTo>
                    <a:pt x="959" y="547"/>
                  </a:lnTo>
                  <a:lnTo>
                    <a:pt x="955" y="529"/>
                  </a:lnTo>
                  <a:lnTo>
                    <a:pt x="951" y="511"/>
                  </a:lnTo>
                  <a:lnTo>
                    <a:pt x="948" y="493"/>
                  </a:lnTo>
                  <a:lnTo>
                    <a:pt x="942" y="476"/>
                  </a:lnTo>
                  <a:lnTo>
                    <a:pt x="936" y="458"/>
                  </a:lnTo>
                  <a:lnTo>
                    <a:pt x="930" y="443"/>
                  </a:lnTo>
                  <a:lnTo>
                    <a:pt x="922" y="426"/>
                  </a:lnTo>
                  <a:lnTo>
                    <a:pt x="914" y="411"/>
                  </a:lnTo>
                  <a:lnTo>
                    <a:pt x="905" y="395"/>
                  </a:lnTo>
                  <a:lnTo>
                    <a:pt x="895" y="381"/>
                  </a:lnTo>
                  <a:lnTo>
                    <a:pt x="886" y="366"/>
                  </a:lnTo>
                  <a:lnTo>
                    <a:pt x="875" y="353"/>
                  </a:lnTo>
                  <a:lnTo>
                    <a:pt x="863" y="340"/>
                  </a:lnTo>
                  <a:lnTo>
                    <a:pt x="851" y="328"/>
                  </a:lnTo>
                  <a:lnTo>
                    <a:pt x="839" y="316"/>
                  </a:lnTo>
                  <a:lnTo>
                    <a:pt x="826" y="305"/>
                  </a:lnTo>
                  <a:lnTo>
                    <a:pt x="812" y="295"/>
                  </a:lnTo>
                  <a:lnTo>
                    <a:pt x="797" y="285"/>
                  </a:lnTo>
                  <a:lnTo>
                    <a:pt x="783" y="276"/>
                  </a:lnTo>
                  <a:lnTo>
                    <a:pt x="768" y="267"/>
                  </a:lnTo>
                  <a:lnTo>
                    <a:pt x="752" y="260"/>
                  </a:lnTo>
                  <a:lnTo>
                    <a:pt x="735" y="253"/>
                  </a:lnTo>
                  <a:lnTo>
                    <a:pt x="719" y="247"/>
                  </a:lnTo>
                  <a:lnTo>
                    <a:pt x="702" y="242"/>
                  </a:lnTo>
                  <a:lnTo>
                    <a:pt x="684" y="239"/>
                  </a:lnTo>
                  <a:lnTo>
                    <a:pt x="666" y="235"/>
                  </a:lnTo>
                  <a:lnTo>
                    <a:pt x="647" y="233"/>
                  </a:lnTo>
                  <a:lnTo>
                    <a:pt x="629" y="231"/>
                  </a:lnTo>
                  <a:lnTo>
                    <a:pt x="609" y="230"/>
                  </a:lnTo>
                  <a:close/>
                  <a:moveTo>
                    <a:pt x="609" y="1200"/>
                  </a:moveTo>
                  <a:lnTo>
                    <a:pt x="609" y="1200"/>
                  </a:lnTo>
                  <a:lnTo>
                    <a:pt x="576" y="1200"/>
                  </a:lnTo>
                  <a:lnTo>
                    <a:pt x="544" y="1198"/>
                  </a:lnTo>
                  <a:lnTo>
                    <a:pt x="513" y="1194"/>
                  </a:lnTo>
                  <a:lnTo>
                    <a:pt x="482" y="1188"/>
                  </a:lnTo>
                  <a:lnTo>
                    <a:pt x="452" y="1182"/>
                  </a:lnTo>
                  <a:lnTo>
                    <a:pt x="422" y="1174"/>
                  </a:lnTo>
                  <a:lnTo>
                    <a:pt x="394" y="1164"/>
                  </a:lnTo>
                  <a:lnTo>
                    <a:pt x="366" y="1153"/>
                  </a:lnTo>
                  <a:lnTo>
                    <a:pt x="339" y="1141"/>
                  </a:lnTo>
                  <a:lnTo>
                    <a:pt x="313" y="1128"/>
                  </a:lnTo>
                  <a:lnTo>
                    <a:pt x="286" y="1114"/>
                  </a:lnTo>
                  <a:lnTo>
                    <a:pt x="262" y="1098"/>
                  </a:lnTo>
                  <a:lnTo>
                    <a:pt x="238" y="1082"/>
                  </a:lnTo>
                  <a:lnTo>
                    <a:pt x="216" y="1064"/>
                  </a:lnTo>
                  <a:lnTo>
                    <a:pt x="193" y="1045"/>
                  </a:lnTo>
                  <a:lnTo>
                    <a:pt x="173" y="1026"/>
                  </a:lnTo>
                  <a:lnTo>
                    <a:pt x="152" y="1004"/>
                  </a:lnTo>
                  <a:lnTo>
                    <a:pt x="133" y="983"/>
                  </a:lnTo>
                  <a:lnTo>
                    <a:pt x="117" y="960"/>
                  </a:lnTo>
                  <a:lnTo>
                    <a:pt x="100" y="937"/>
                  </a:lnTo>
                  <a:lnTo>
                    <a:pt x="84" y="912"/>
                  </a:lnTo>
                  <a:lnTo>
                    <a:pt x="70" y="887"/>
                  </a:lnTo>
                  <a:lnTo>
                    <a:pt x="57" y="862"/>
                  </a:lnTo>
                  <a:lnTo>
                    <a:pt x="45" y="836"/>
                  </a:lnTo>
                  <a:lnTo>
                    <a:pt x="34" y="808"/>
                  </a:lnTo>
                  <a:lnTo>
                    <a:pt x="26" y="781"/>
                  </a:lnTo>
                  <a:lnTo>
                    <a:pt x="18" y="752"/>
                  </a:lnTo>
                  <a:lnTo>
                    <a:pt x="10" y="723"/>
                  </a:lnTo>
                  <a:lnTo>
                    <a:pt x="6" y="694"/>
                  </a:lnTo>
                  <a:lnTo>
                    <a:pt x="2" y="665"/>
                  </a:lnTo>
                  <a:lnTo>
                    <a:pt x="0" y="634"/>
                  </a:lnTo>
                  <a:lnTo>
                    <a:pt x="0" y="604"/>
                  </a:lnTo>
                  <a:lnTo>
                    <a:pt x="0" y="604"/>
                  </a:lnTo>
                  <a:lnTo>
                    <a:pt x="0" y="573"/>
                  </a:lnTo>
                  <a:lnTo>
                    <a:pt x="2" y="542"/>
                  </a:lnTo>
                  <a:lnTo>
                    <a:pt x="6" y="512"/>
                  </a:lnTo>
                  <a:lnTo>
                    <a:pt x="12" y="482"/>
                  </a:lnTo>
                  <a:lnTo>
                    <a:pt x="18" y="454"/>
                  </a:lnTo>
                  <a:lnTo>
                    <a:pt x="26" y="425"/>
                  </a:lnTo>
                  <a:lnTo>
                    <a:pt x="34" y="396"/>
                  </a:lnTo>
                  <a:lnTo>
                    <a:pt x="45" y="370"/>
                  </a:lnTo>
                  <a:lnTo>
                    <a:pt x="57" y="342"/>
                  </a:lnTo>
                  <a:lnTo>
                    <a:pt x="70" y="316"/>
                  </a:lnTo>
                  <a:lnTo>
                    <a:pt x="84" y="291"/>
                  </a:lnTo>
                  <a:lnTo>
                    <a:pt x="100" y="267"/>
                  </a:lnTo>
                  <a:lnTo>
                    <a:pt x="117" y="243"/>
                  </a:lnTo>
                  <a:lnTo>
                    <a:pt x="135" y="221"/>
                  </a:lnTo>
                  <a:lnTo>
                    <a:pt x="154" y="198"/>
                  </a:lnTo>
                  <a:lnTo>
                    <a:pt x="174" y="178"/>
                  </a:lnTo>
                  <a:lnTo>
                    <a:pt x="195" y="157"/>
                  </a:lnTo>
                  <a:lnTo>
                    <a:pt x="217" y="138"/>
                  </a:lnTo>
                  <a:lnTo>
                    <a:pt x="240" y="120"/>
                  </a:lnTo>
                  <a:lnTo>
                    <a:pt x="264" y="104"/>
                  </a:lnTo>
                  <a:lnTo>
                    <a:pt x="289" y="88"/>
                  </a:lnTo>
                  <a:lnTo>
                    <a:pt x="315" y="73"/>
                  </a:lnTo>
                  <a:lnTo>
                    <a:pt x="341" y="59"/>
                  </a:lnTo>
                  <a:lnTo>
                    <a:pt x="369" y="47"/>
                  </a:lnTo>
                  <a:lnTo>
                    <a:pt x="397" y="37"/>
                  </a:lnTo>
                  <a:lnTo>
                    <a:pt x="426" y="27"/>
                  </a:lnTo>
                  <a:lnTo>
                    <a:pt x="456" y="19"/>
                  </a:lnTo>
                  <a:lnTo>
                    <a:pt x="486" y="12"/>
                  </a:lnTo>
                  <a:lnTo>
                    <a:pt x="517" y="7"/>
                  </a:lnTo>
                  <a:lnTo>
                    <a:pt x="549" y="3"/>
                  </a:lnTo>
                  <a:lnTo>
                    <a:pt x="581" y="1"/>
                  </a:lnTo>
                  <a:lnTo>
                    <a:pt x="613" y="0"/>
                  </a:lnTo>
                  <a:lnTo>
                    <a:pt x="613" y="0"/>
                  </a:lnTo>
                  <a:lnTo>
                    <a:pt x="647" y="1"/>
                  </a:lnTo>
                  <a:lnTo>
                    <a:pt x="679" y="3"/>
                  </a:lnTo>
                  <a:lnTo>
                    <a:pt x="710" y="7"/>
                  </a:lnTo>
                  <a:lnTo>
                    <a:pt x="741" y="12"/>
                  </a:lnTo>
                  <a:lnTo>
                    <a:pt x="771" y="19"/>
                  </a:lnTo>
                  <a:lnTo>
                    <a:pt x="801" y="27"/>
                  </a:lnTo>
                  <a:lnTo>
                    <a:pt x="830" y="35"/>
                  </a:lnTo>
                  <a:lnTo>
                    <a:pt x="858" y="46"/>
                  </a:lnTo>
                  <a:lnTo>
                    <a:pt x="886" y="58"/>
                  </a:lnTo>
                  <a:lnTo>
                    <a:pt x="912" y="73"/>
                  </a:lnTo>
                  <a:lnTo>
                    <a:pt x="937" y="87"/>
                  </a:lnTo>
                  <a:lnTo>
                    <a:pt x="962" y="102"/>
                  </a:lnTo>
                  <a:lnTo>
                    <a:pt x="986" y="119"/>
                  </a:lnTo>
                  <a:lnTo>
                    <a:pt x="1009" y="137"/>
                  </a:lnTo>
                  <a:lnTo>
                    <a:pt x="1031" y="155"/>
                  </a:lnTo>
                  <a:lnTo>
                    <a:pt x="1052" y="175"/>
                  </a:lnTo>
                  <a:lnTo>
                    <a:pt x="1072" y="196"/>
                  </a:lnTo>
                  <a:lnTo>
                    <a:pt x="1091" y="218"/>
                  </a:lnTo>
                  <a:lnTo>
                    <a:pt x="1109" y="240"/>
                  </a:lnTo>
                  <a:lnTo>
                    <a:pt x="1125" y="264"/>
                  </a:lnTo>
                  <a:lnTo>
                    <a:pt x="1140" y="289"/>
                  </a:lnTo>
                  <a:lnTo>
                    <a:pt x="1154" y="314"/>
                  </a:lnTo>
                  <a:lnTo>
                    <a:pt x="1168" y="339"/>
                  </a:lnTo>
                  <a:lnTo>
                    <a:pt x="1180" y="365"/>
                  </a:lnTo>
                  <a:lnTo>
                    <a:pt x="1190" y="393"/>
                  </a:lnTo>
                  <a:lnTo>
                    <a:pt x="1200" y="420"/>
                  </a:lnTo>
                  <a:lnTo>
                    <a:pt x="1207" y="449"/>
                  </a:lnTo>
                  <a:lnTo>
                    <a:pt x="1214" y="479"/>
                  </a:lnTo>
                  <a:lnTo>
                    <a:pt x="1219" y="507"/>
                  </a:lnTo>
                  <a:lnTo>
                    <a:pt x="1223" y="537"/>
                  </a:lnTo>
                  <a:lnTo>
                    <a:pt x="1225" y="568"/>
                  </a:lnTo>
                  <a:lnTo>
                    <a:pt x="1226" y="599"/>
                  </a:lnTo>
                  <a:lnTo>
                    <a:pt x="1226" y="599"/>
                  </a:lnTo>
                  <a:lnTo>
                    <a:pt x="1225" y="629"/>
                  </a:lnTo>
                  <a:lnTo>
                    <a:pt x="1223" y="660"/>
                  </a:lnTo>
                  <a:lnTo>
                    <a:pt x="1219" y="690"/>
                  </a:lnTo>
                  <a:lnTo>
                    <a:pt x="1214" y="720"/>
                  </a:lnTo>
                  <a:lnTo>
                    <a:pt x="1207" y="749"/>
                  </a:lnTo>
                  <a:lnTo>
                    <a:pt x="1200" y="777"/>
                  </a:lnTo>
                  <a:lnTo>
                    <a:pt x="1190" y="805"/>
                  </a:lnTo>
                  <a:lnTo>
                    <a:pt x="1180" y="832"/>
                  </a:lnTo>
                  <a:lnTo>
                    <a:pt x="1168" y="858"/>
                  </a:lnTo>
                  <a:lnTo>
                    <a:pt x="1154" y="885"/>
                  </a:lnTo>
                  <a:lnTo>
                    <a:pt x="1140" y="910"/>
                  </a:lnTo>
                  <a:lnTo>
                    <a:pt x="1125" y="934"/>
                  </a:lnTo>
                  <a:lnTo>
                    <a:pt x="1108" y="958"/>
                  </a:lnTo>
                  <a:lnTo>
                    <a:pt x="1090" y="980"/>
                  </a:lnTo>
                  <a:lnTo>
                    <a:pt x="1071" y="1002"/>
                  </a:lnTo>
                  <a:lnTo>
                    <a:pt x="1051" y="1023"/>
                  </a:lnTo>
                  <a:lnTo>
                    <a:pt x="1029" y="1044"/>
                  </a:lnTo>
                  <a:lnTo>
                    <a:pt x="1008" y="1061"/>
                  </a:lnTo>
                  <a:lnTo>
                    <a:pt x="985" y="1081"/>
                  </a:lnTo>
                  <a:lnTo>
                    <a:pt x="960" y="1097"/>
                  </a:lnTo>
                  <a:lnTo>
                    <a:pt x="936" y="1113"/>
                  </a:lnTo>
                  <a:lnTo>
                    <a:pt x="910" y="1127"/>
                  </a:lnTo>
                  <a:lnTo>
                    <a:pt x="883" y="1140"/>
                  </a:lnTo>
                  <a:lnTo>
                    <a:pt x="856" y="1152"/>
                  </a:lnTo>
                  <a:lnTo>
                    <a:pt x="827" y="1163"/>
                  </a:lnTo>
                  <a:lnTo>
                    <a:pt x="797" y="1173"/>
                  </a:lnTo>
                  <a:lnTo>
                    <a:pt x="769" y="1181"/>
                  </a:lnTo>
                  <a:lnTo>
                    <a:pt x="738" y="1188"/>
                  </a:lnTo>
                  <a:lnTo>
                    <a:pt x="707" y="1193"/>
                  </a:lnTo>
                  <a:lnTo>
                    <a:pt x="674" y="1198"/>
                  </a:lnTo>
                  <a:lnTo>
                    <a:pt x="642" y="1200"/>
                  </a:lnTo>
                  <a:lnTo>
                    <a:pt x="609" y="12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reeform 45"/>
            <p:cNvSpPr>
              <a:spLocks noEditPoints="1"/>
            </p:cNvSpPr>
            <p:nvPr userDrawn="1"/>
          </p:nvSpPr>
          <p:spPr bwMode="auto">
            <a:xfrm>
              <a:off x="6402388" y="3122613"/>
              <a:ext cx="828675" cy="946150"/>
            </a:xfrm>
            <a:custGeom>
              <a:avLst/>
              <a:gdLst>
                <a:gd name="T0" fmla="*/ 733 w 1044"/>
                <a:gd name="T1" fmla="*/ 661 h 1192"/>
                <a:gd name="T2" fmla="*/ 601 w 1044"/>
                <a:gd name="T3" fmla="*/ 636 h 1192"/>
                <a:gd name="T4" fmla="*/ 496 w 1044"/>
                <a:gd name="T5" fmla="*/ 634 h 1192"/>
                <a:gd name="T6" fmla="*/ 391 w 1044"/>
                <a:gd name="T7" fmla="*/ 653 h 1192"/>
                <a:gd name="T8" fmla="*/ 315 w 1044"/>
                <a:gd name="T9" fmla="*/ 695 h 1192"/>
                <a:gd name="T10" fmla="*/ 272 w 1044"/>
                <a:gd name="T11" fmla="*/ 758 h 1192"/>
                <a:gd name="T12" fmla="*/ 262 w 1044"/>
                <a:gd name="T13" fmla="*/ 823 h 1192"/>
                <a:gd name="T14" fmla="*/ 271 w 1044"/>
                <a:gd name="T15" fmla="*/ 879 h 1192"/>
                <a:gd name="T16" fmla="*/ 312 w 1044"/>
                <a:gd name="T17" fmla="*/ 937 h 1192"/>
                <a:gd name="T18" fmla="*/ 378 w 1044"/>
                <a:gd name="T19" fmla="*/ 976 h 1192"/>
                <a:gd name="T20" fmla="*/ 461 w 1044"/>
                <a:gd name="T21" fmla="*/ 992 h 1192"/>
                <a:gd name="T22" fmla="*/ 547 w 1044"/>
                <a:gd name="T23" fmla="*/ 989 h 1192"/>
                <a:gd name="T24" fmla="*/ 657 w 1044"/>
                <a:gd name="T25" fmla="*/ 954 h 1192"/>
                <a:gd name="T26" fmla="*/ 738 w 1044"/>
                <a:gd name="T27" fmla="*/ 891 h 1192"/>
                <a:gd name="T28" fmla="*/ 772 w 1044"/>
                <a:gd name="T29" fmla="*/ 838 h 1192"/>
                <a:gd name="T30" fmla="*/ 786 w 1044"/>
                <a:gd name="T31" fmla="*/ 790 h 1192"/>
                <a:gd name="T32" fmla="*/ 790 w 1044"/>
                <a:gd name="T33" fmla="*/ 679 h 1192"/>
                <a:gd name="T34" fmla="*/ 767 w 1044"/>
                <a:gd name="T35" fmla="*/ 1043 h 1192"/>
                <a:gd name="T36" fmla="*/ 696 w 1044"/>
                <a:gd name="T37" fmla="*/ 1106 h 1192"/>
                <a:gd name="T38" fmla="*/ 609 w 1044"/>
                <a:gd name="T39" fmla="*/ 1154 h 1192"/>
                <a:gd name="T40" fmla="*/ 503 w 1044"/>
                <a:gd name="T41" fmla="*/ 1183 h 1192"/>
                <a:gd name="T42" fmla="*/ 410 w 1044"/>
                <a:gd name="T43" fmla="*/ 1192 h 1192"/>
                <a:gd name="T44" fmla="*/ 330 w 1044"/>
                <a:gd name="T45" fmla="*/ 1186 h 1192"/>
                <a:gd name="T46" fmla="*/ 255 w 1044"/>
                <a:gd name="T47" fmla="*/ 1168 h 1192"/>
                <a:gd name="T48" fmla="*/ 184 w 1044"/>
                <a:gd name="T49" fmla="*/ 1139 h 1192"/>
                <a:gd name="T50" fmla="*/ 123 w 1044"/>
                <a:gd name="T51" fmla="*/ 1100 h 1192"/>
                <a:gd name="T52" fmla="*/ 73 w 1044"/>
                <a:gd name="T53" fmla="*/ 1050 h 1192"/>
                <a:gd name="T54" fmla="*/ 34 w 1044"/>
                <a:gd name="T55" fmla="*/ 989 h 1192"/>
                <a:gd name="T56" fmla="*/ 9 w 1044"/>
                <a:gd name="T57" fmla="*/ 917 h 1192"/>
                <a:gd name="T58" fmla="*/ 0 w 1044"/>
                <a:gd name="T59" fmla="*/ 836 h 1192"/>
                <a:gd name="T60" fmla="*/ 3 w 1044"/>
                <a:gd name="T61" fmla="*/ 787 h 1192"/>
                <a:gd name="T62" fmla="*/ 20 w 1044"/>
                <a:gd name="T63" fmla="*/ 706 h 1192"/>
                <a:gd name="T64" fmla="*/ 55 w 1044"/>
                <a:gd name="T65" fmla="*/ 635 h 1192"/>
                <a:gd name="T66" fmla="*/ 104 w 1044"/>
                <a:gd name="T67" fmla="*/ 578 h 1192"/>
                <a:gd name="T68" fmla="*/ 166 w 1044"/>
                <a:gd name="T69" fmla="*/ 531 h 1192"/>
                <a:gd name="T70" fmla="*/ 240 w 1044"/>
                <a:gd name="T71" fmla="*/ 497 h 1192"/>
                <a:gd name="T72" fmla="*/ 324 w 1044"/>
                <a:gd name="T73" fmla="*/ 474 h 1192"/>
                <a:gd name="T74" fmla="*/ 417 w 1044"/>
                <a:gd name="T75" fmla="*/ 463 h 1192"/>
                <a:gd name="T76" fmla="*/ 517 w 1044"/>
                <a:gd name="T77" fmla="*/ 462 h 1192"/>
                <a:gd name="T78" fmla="*/ 682 w 1044"/>
                <a:gd name="T79" fmla="*/ 481 h 1192"/>
                <a:gd name="T80" fmla="*/ 785 w 1044"/>
                <a:gd name="T81" fmla="*/ 481 h 1192"/>
                <a:gd name="T82" fmla="*/ 774 w 1044"/>
                <a:gd name="T83" fmla="*/ 399 h 1192"/>
                <a:gd name="T84" fmla="*/ 729 w 1044"/>
                <a:gd name="T85" fmla="*/ 315 h 1192"/>
                <a:gd name="T86" fmla="*/ 649 w 1044"/>
                <a:gd name="T87" fmla="*/ 260 h 1192"/>
                <a:gd name="T88" fmla="*/ 535 w 1044"/>
                <a:gd name="T89" fmla="*/ 236 h 1192"/>
                <a:gd name="T90" fmla="*/ 411 w 1044"/>
                <a:gd name="T91" fmla="*/ 240 h 1192"/>
                <a:gd name="T92" fmla="*/ 250 w 1044"/>
                <a:gd name="T93" fmla="*/ 277 h 1192"/>
                <a:gd name="T94" fmla="*/ 100 w 1044"/>
                <a:gd name="T95" fmla="*/ 95 h 1192"/>
                <a:gd name="T96" fmla="*/ 271 w 1044"/>
                <a:gd name="T97" fmla="*/ 32 h 1192"/>
                <a:gd name="T98" fmla="*/ 380 w 1044"/>
                <a:gd name="T99" fmla="*/ 11 h 1192"/>
                <a:gd name="T100" fmla="*/ 504 w 1044"/>
                <a:gd name="T101" fmla="*/ 0 h 1192"/>
                <a:gd name="T102" fmla="*/ 601 w 1044"/>
                <a:gd name="T103" fmla="*/ 1 h 1192"/>
                <a:gd name="T104" fmla="*/ 712 w 1044"/>
                <a:gd name="T105" fmla="*/ 18 h 1192"/>
                <a:gd name="T106" fmla="*/ 806 w 1044"/>
                <a:gd name="T107" fmla="*/ 50 h 1192"/>
                <a:gd name="T108" fmla="*/ 885 w 1044"/>
                <a:gd name="T109" fmla="*/ 98 h 1192"/>
                <a:gd name="T110" fmla="*/ 948 w 1044"/>
                <a:gd name="T111" fmla="*/ 160 h 1192"/>
                <a:gd name="T112" fmla="*/ 995 w 1044"/>
                <a:gd name="T113" fmla="*/ 236 h 1192"/>
                <a:gd name="T114" fmla="*/ 1027 w 1044"/>
                <a:gd name="T115" fmla="*/ 326 h 1192"/>
                <a:gd name="T116" fmla="*/ 1043 w 1044"/>
                <a:gd name="T117" fmla="*/ 429 h 1192"/>
                <a:gd name="T118" fmla="*/ 782 w 1044"/>
                <a:gd name="T119" fmla="*/ 1167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44" h="1192">
                  <a:moveTo>
                    <a:pt x="790" y="679"/>
                  </a:moveTo>
                  <a:lnTo>
                    <a:pt x="790" y="679"/>
                  </a:lnTo>
                  <a:lnTo>
                    <a:pt x="762" y="670"/>
                  </a:lnTo>
                  <a:lnTo>
                    <a:pt x="733" y="661"/>
                  </a:lnTo>
                  <a:lnTo>
                    <a:pt x="704" y="653"/>
                  </a:lnTo>
                  <a:lnTo>
                    <a:pt x="670" y="646"/>
                  </a:lnTo>
                  <a:lnTo>
                    <a:pt x="637" y="641"/>
                  </a:lnTo>
                  <a:lnTo>
                    <a:pt x="601" y="636"/>
                  </a:lnTo>
                  <a:lnTo>
                    <a:pt x="564" y="634"/>
                  </a:lnTo>
                  <a:lnTo>
                    <a:pt x="526" y="633"/>
                  </a:lnTo>
                  <a:lnTo>
                    <a:pt x="526" y="633"/>
                  </a:lnTo>
                  <a:lnTo>
                    <a:pt x="496" y="634"/>
                  </a:lnTo>
                  <a:lnTo>
                    <a:pt x="467" y="636"/>
                  </a:lnTo>
                  <a:lnTo>
                    <a:pt x="440" y="640"/>
                  </a:lnTo>
                  <a:lnTo>
                    <a:pt x="415" y="646"/>
                  </a:lnTo>
                  <a:lnTo>
                    <a:pt x="391" y="653"/>
                  </a:lnTo>
                  <a:lnTo>
                    <a:pt x="369" y="661"/>
                  </a:lnTo>
                  <a:lnTo>
                    <a:pt x="350" y="671"/>
                  </a:lnTo>
                  <a:lnTo>
                    <a:pt x="332" y="682"/>
                  </a:lnTo>
                  <a:lnTo>
                    <a:pt x="315" y="695"/>
                  </a:lnTo>
                  <a:lnTo>
                    <a:pt x="301" y="708"/>
                  </a:lnTo>
                  <a:lnTo>
                    <a:pt x="289" y="724"/>
                  </a:lnTo>
                  <a:lnTo>
                    <a:pt x="280" y="740"/>
                  </a:lnTo>
                  <a:lnTo>
                    <a:pt x="272" y="758"/>
                  </a:lnTo>
                  <a:lnTo>
                    <a:pt x="266" y="777"/>
                  </a:lnTo>
                  <a:lnTo>
                    <a:pt x="263" y="798"/>
                  </a:lnTo>
                  <a:lnTo>
                    <a:pt x="262" y="819"/>
                  </a:lnTo>
                  <a:lnTo>
                    <a:pt x="262" y="823"/>
                  </a:lnTo>
                  <a:lnTo>
                    <a:pt x="262" y="823"/>
                  </a:lnTo>
                  <a:lnTo>
                    <a:pt x="263" y="843"/>
                  </a:lnTo>
                  <a:lnTo>
                    <a:pt x="266" y="861"/>
                  </a:lnTo>
                  <a:lnTo>
                    <a:pt x="271" y="879"/>
                  </a:lnTo>
                  <a:lnTo>
                    <a:pt x="280" y="896"/>
                  </a:lnTo>
                  <a:lnTo>
                    <a:pt x="288" y="911"/>
                  </a:lnTo>
                  <a:lnTo>
                    <a:pt x="300" y="924"/>
                  </a:lnTo>
                  <a:lnTo>
                    <a:pt x="312" y="937"/>
                  </a:lnTo>
                  <a:lnTo>
                    <a:pt x="326" y="948"/>
                  </a:lnTo>
                  <a:lnTo>
                    <a:pt x="342" y="959"/>
                  </a:lnTo>
                  <a:lnTo>
                    <a:pt x="360" y="967"/>
                  </a:lnTo>
                  <a:lnTo>
                    <a:pt x="378" y="976"/>
                  </a:lnTo>
                  <a:lnTo>
                    <a:pt x="397" y="982"/>
                  </a:lnTo>
                  <a:lnTo>
                    <a:pt x="417" y="986"/>
                  </a:lnTo>
                  <a:lnTo>
                    <a:pt x="438" y="990"/>
                  </a:lnTo>
                  <a:lnTo>
                    <a:pt x="461" y="992"/>
                  </a:lnTo>
                  <a:lnTo>
                    <a:pt x="484" y="992"/>
                  </a:lnTo>
                  <a:lnTo>
                    <a:pt x="484" y="992"/>
                  </a:lnTo>
                  <a:lnTo>
                    <a:pt x="516" y="991"/>
                  </a:lnTo>
                  <a:lnTo>
                    <a:pt x="547" y="989"/>
                  </a:lnTo>
                  <a:lnTo>
                    <a:pt x="577" y="983"/>
                  </a:lnTo>
                  <a:lnTo>
                    <a:pt x="606" y="976"/>
                  </a:lnTo>
                  <a:lnTo>
                    <a:pt x="632" y="966"/>
                  </a:lnTo>
                  <a:lnTo>
                    <a:pt x="657" y="954"/>
                  </a:lnTo>
                  <a:lnTo>
                    <a:pt x="681" y="941"/>
                  </a:lnTo>
                  <a:lnTo>
                    <a:pt x="702" y="925"/>
                  </a:lnTo>
                  <a:lnTo>
                    <a:pt x="721" y="909"/>
                  </a:lnTo>
                  <a:lnTo>
                    <a:pt x="738" y="891"/>
                  </a:lnTo>
                  <a:lnTo>
                    <a:pt x="754" y="871"/>
                  </a:lnTo>
                  <a:lnTo>
                    <a:pt x="760" y="860"/>
                  </a:lnTo>
                  <a:lnTo>
                    <a:pt x="766" y="849"/>
                  </a:lnTo>
                  <a:lnTo>
                    <a:pt x="772" y="838"/>
                  </a:lnTo>
                  <a:lnTo>
                    <a:pt x="776" y="826"/>
                  </a:lnTo>
                  <a:lnTo>
                    <a:pt x="780" y="814"/>
                  </a:lnTo>
                  <a:lnTo>
                    <a:pt x="784" y="802"/>
                  </a:lnTo>
                  <a:lnTo>
                    <a:pt x="786" y="790"/>
                  </a:lnTo>
                  <a:lnTo>
                    <a:pt x="787" y="777"/>
                  </a:lnTo>
                  <a:lnTo>
                    <a:pt x="788" y="764"/>
                  </a:lnTo>
                  <a:lnTo>
                    <a:pt x="790" y="751"/>
                  </a:lnTo>
                  <a:lnTo>
                    <a:pt x="790" y="679"/>
                  </a:lnTo>
                  <a:close/>
                  <a:moveTo>
                    <a:pt x="782" y="1167"/>
                  </a:moveTo>
                  <a:lnTo>
                    <a:pt x="782" y="1026"/>
                  </a:lnTo>
                  <a:lnTo>
                    <a:pt x="782" y="1026"/>
                  </a:lnTo>
                  <a:lnTo>
                    <a:pt x="767" y="1043"/>
                  </a:lnTo>
                  <a:lnTo>
                    <a:pt x="751" y="1059"/>
                  </a:lnTo>
                  <a:lnTo>
                    <a:pt x="733" y="1076"/>
                  </a:lnTo>
                  <a:lnTo>
                    <a:pt x="716" y="1091"/>
                  </a:lnTo>
                  <a:lnTo>
                    <a:pt x="696" y="1106"/>
                  </a:lnTo>
                  <a:lnTo>
                    <a:pt x="676" y="1119"/>
                  </a:lnTo>
                  <a:lnTo>
                    <a:pt x="655" y="1132"/>
                  </a:lnTo>
                  <a:lnTo>
                    <a:pt x="632" y="1144"/>
                  </a:lnTo>
                  <a:lnTo>
                    <a:pt x="609" y="1154"/>
                  </a:lnTo>
                  <a:lnTo>
                    <a:pt x="584" y="1163"/>
                  </a:lnTo>
                  <a:lnTo>
                    <a:pt x="558" y="1172"/>
                  </a:lnTo>
                  <a:lnTo>
                    <a:pt x="530" y="1179"/>
                  </a:lnTo>
                  <a:lnTo>
                    <a:pt x="503" y="1183"/>
                  </a:lnTo>
                  <a:lnTo>
                    <a:pt x="473" y="1188"/>
                  </a:lnTo>
                  <a:lnTo>
                    <a:pt x="442" y="1191"/>
                  </a:lnTo>
                  <a:lnTo>
                    <a:pt x="410" y="1192"/>
                  </a:lnTo>
                  <a:lnTo>
                    <a:pt x="410" y="1192"/>
                  </a:lnTo>
                  <a:lnTo>
                    <a:pt x="389" y="1191"/>
                  </a:lnTo>
                  <a:lnTo>
                    <a:pt x="369" y="1189"/>
                  </a:lnTo>
                  <a:lnTo>
                    <a:pt x="349" y="1188"/>
                  </a:lnTo>
                  <a:lnTo>
                    <a:pt x="330" y="1186"/>
                  </a:lnTo>
                  <a:lnTo>
                    <a:pt x="311" y="1182"/>
                  </a:lnTo>
                  <a:lnTo>
                    <a:pt x="292" y="1179"/>
                  </a:lnTo>
                  <a:lnTo>
                    <a:pt x="272" y="1174"/>
                  </a:lnTo>
                  <a:lnTo>
                    <a:pt x="255" y="1168"/>
                  </a:lnTo>
                  <a:lnTo>
                    <a:pt x="235" y="1162"/>
                  </a:lnTo>
                  <a:lnTo>
                    <a:pt x="219" y="1155"/>
                  </a:lnTo>
                  <a:lnTo>
                    <a:pt x="201" y="1148"/>
                  </a:lnTo>
                  <a:lnTo>
                    <a:pt x="184" y="1139"/>
                  </a:lnTo>
                  <a:lnTo>
                    <a:pt x="169" y="1131"/>
                  </a:lnTo>
                  <a:lnTo>
                    <a:pt x="153" y="1121"/>
                  </a:lnTo>
                  <a:lnTo>
                    <a:pt x="137" y="1111"/>
                  </a:lnTo>
                  <a:lnTo>
                    <a:pt x="123" y="1100"/>
                  </a:lnTo>
                  <a:lnTo>
                    <a:pt x="110" y="1089"/>
                  </a:lnTo>
                  <a:lnTo>
                    <a:pt x="97" y="1076"/>
                  </a:lnTo>
                  <a:lnTo>
                    <a:pt x="84" y="1064"/>
                  </a:lnTo>
                  <a:lnTo>
                    <a:pt x="73" y="1050"/>
                  </a:lnTo>
                  <a:lnTo>
                    <a:pt x="61" y="1035"/>
                  </a:lnTo>
                  <a:lnTo>
                    <a:pt x="52" y="1021"/>
                  </a:lnTo>
                  <a:lnTo>
                    <a:pt x="42" y="1005"/>
                  </a:lnTo>
                  <a:lnTo>
                    <a:pt x="34" y="989"/>
                  </a:lnTo>
                  <a:lnTo>
                    <a:pt x="26" y="972"/>
                  </a:lnTo>
                  <a:lnTo>
                    <a:pt x="19" y="954"/>
                  </a:lnTo>
                  <a:lnTo>
                    <a:pt x="13" y="936"/>
                  </a:lnTo>
                  <a:lnTo>
                    <a:pt x="9" y="917"/>
                  </a:lnTo>
                  <a:lnTo>
                    <a:pt x="5" y="898"/>
                  </a:lnTo>
                  <a:lnTo>
                    <a:pt x="3" y="878"/>
                  </a:lnTo>
                  <a:lnTo>
                    <a:pt x="1" y="857"/>
                  </a:lnTo>
                  <a:lnTo>
                    <a:pt x="0" y="836"/>
                  </a:lnTo>
                  <a:lnTo>
                    <a:pt x="0" y="831"/>
                  </a:lnTo>
                  <a:lnTo>
                    <a:pt x="0" y="831"/>
                  </a:lnTo>
                  <a:lnTo>
                    <a:pt x="1" y="808"/>
                  </a:lnTo>
                  <a:lnTo>
                    <a:pt x="3" y="787"/>
                  </a:lnTo>
                  <a:lnTo>
                    <a:pt x="5" y="765"/>
                  </a:lnTo>
                  <a:lnTo>
                    <a:pt x="10" y="744"/>
                  </a:lnTo>
                  <a:lnTo>
                    <a:pt x="14" y="725"/>
                  </a:lnTo>
                  <a:lnTo>
                    <a:pt x="20" y="706"/>
                  </a:lnTo>
                  <a:lnTo>
                    <a:pt x="28" y="687"/>
                  </a:lnTo>
                  <a:lnTo>
                    <a:pt x="36" y="669"/>
                  </a:lnTo>
                  <a:lnTo>
                    <a:pt x="44" y="652"/>
                  </a:lnTo>
                  <a:lnTo>
                    <a:pt x="55" y="635"/>
                  </a:lnTo>
                  <a:lnTo>
                    <a:pt x="66" y="620"/>
                  </a:lnTo>
                  <a:lnTo>
                    <a:pt x="78" y="605"/>
                  </a:lnTo>
                  <a:lnTo>
                    <a:pt x="90" y="591"/>
                  </a:lnTo>
                  <a:lnTo>
                    <a:pt x="104" y="578"/>
                  </a:lnTo>
                  <a:lnTo>
                    <a:pt x="118" y="565"/>
                  </a:lnTo>
                  <a:lnTo>
                    <a:pt x="133" y="554"/>
                  </a:lnTo>
                  <a:lnTo>
                    <a:pt x="149" y="542"/>
                  </a:lnTo>
                  <a:lnTo>
                    <a:pt x="166" y="531"/>
                  </a:lnTo>
                  <a:lnTo>
                    <a:pt x="183" y="522"/>
                  </a:lnTo>
                  <a:lnTo>
                    <a:pt x="202" y="513"/>
                  </a:lnTo>
                  <a:lnTo>
                    <a:pt x="220" y="505"/>
                  </a:lnTo>
                  <a:lnTo>
                    <a:pt x="240" y="497"/>
                  </a:lnTo>
                  <a:lnTo>
                    <a:pt x="261" y="491"/>
                  </a:lnTo>
                  <a:lnTo>
                    <a:pt x="281" y="485"/>
                  </a:lnTo>
                  <a:lnTo>
                    <a:pt x="302" y="479"/>
                  </a:lnTo>
                  <a:lnTo>
                    <a:pt x="324" y="474"/>
                  </a:lnTo>
                  <a:lnTo>
                    <a:pt x="346" y="470"/>
                  </a:lnTo>
                  <a:lnTo>
                    <a:pt x="369" y="467"/>
                  </a:lnTo>
                  <a:lnTo>
                    <a:pt x="393" y="464"/>
                  </a:lnTo>
                  <a:lnTo>
                    <a:pt x="417" y="463"/>
                  </a:lnTo>
                  <a:lnTo>
                    <a:pt x="442" y="462"/>
                  </a:lnTo>
                  <a:lnTo>
                    <a:pt x="467" y="461"/>
                  </a:lnTo>
                  <a:lnTo>
                    <a:pt x="467" y="461"/>
                  </a:lnTo>
                  <a:lnTo>
                    <a:pt x="517" y="462"/>
                  </a:lnTo>
                  <a:lnTo>
                    <a:pt x="563" y="464"/>
                  </a:lnTo>
                  <a:lnTo>
                    <a:pt x="606" y="469"/>
                  </a:lnTo>
                  <a:lnTo>
                    <a:pt x="645" y="475"/>
                  </a:lnTo>
                  <a:lnTo>
                    <a:pt x="682" y="481"/>
                  </a:lnTo>
                  <a:lnTo>
                    <a:pt x="717" y="490"/>
                  </a:lnTo>
                  <a:lnTo>
                    <a:pt x="751" y="499"/>
                  </a:lnTo>
                  <a:lnTo>
                    <a:pt x="785" y="509"/>
                  </a:lnTo>
                  <a:lnTo>
                    <a:pt x="785" y="481"/>
                  </a:lnTo>
                  <a:lnTo>
                    <a:pt x="785" y="481"/>
                  </a:lnTo>
                  <a:lnTo>
                    <a:pt x="784" y="451"/>
                  </a:lnTo>
                  <a:lnTo>
                    <a:pt x="780" y="425"/>
                  </a:lnTo>
                  <a:lnTo>
                    <a:pt x="774" y="399"/>
                  </a:lnTo>
                  <a:lnTo>
                    <a:pt x="767" y="375"/>
                  </a:lnTo>
                  <a:lnTo>
                    <a:pt x="756" y="353"/>
                  </a:lnTo>
                  <a:lnTo>
                    <a:pt x="743" y="333"/>
                  </a:lnTo>
                  <a:lnTo>
                    <a:pt x="729" y="315"/>
                  </a:lnTo>
                  <a:lnTo>
                    <a:pt x="712" y="298"/>
                  </a:lnTo>
                  <a:lnTo>
                    <a:pt x="693" y="283"/>
                  </a:lnTo>
                  <a:lnTo>
                    <a:pt x="671" y="271"/>
                  </a:lnTo>
                  <a:lnTo>
                    <a:pt x="649" y="260"/>
                  </a:lnTo>
                  <a:lnTo>
                    <a:pt x="624" y="251"/>
                  </a:lnTo>
                  <a:lnTo>
                    <a:pt x="596" y="243"/>
                  </a:lnTo>
                  <a:lnTo>
                    <a:pt x="566" y="239"/>
                  </a:lnTo>
                  <a:lnTo>
                    <a:pt x="535" y="236"/>
                  </a:lnTo>
                  <a:lnTo>
                    <a:pt x="502" y="235"/>
                  </a:lnTo>
                  <a:lnTo>
                    <a:pt x="502" y="235"/>
                  </a:lnTo>
                  <a:lnTo>
                    <a:pt x="455" y="236"/>
                  </a:lnTo>
                  <a:lnTo>
                    <a:pt x="411" y="240"/>
                  </a:lnTo>
                  <a:lnTo>
                    <a:pt x="368" y="246"/>
                  </a:lnTo>
                  <a:lnTo>
                    <a:pt x="329" y="254"/>
                  </a:lnTo>
                  <a:lnTo>
                    <a:pt x="289" y="265"/>
                  </a:lnTo>
                  <a:lnTo>
                    <a:pt x="250" y="277"/>
                  </a:lnTo>
                  <a:lnTo>
                    <a:pt x="212" y="290"/>
                  </a:lnTo>
                  <a:lnTo>
                    <a:pt x="172" y="307"/>
                  </a:lnTo>
                  <a:lnTo>
                    <a:pt x="100" y="95"/>
                  </a:lnTo>
                  <a:lnTo>
                    <a:pt x="100" y="95"/>
                  </a:lnTo>
                  <a:lnTo>
                    <a:pt x="148" y="75"/>
                  </a:lnTo>
                  <a:lnTo>
                    <a:pt x="196" y="56"/>
                  </a:lnTo>
                  <a:lnTo>
                    <a:pt x="245" y="39"/>
                  </a:lnTo>
                  <a:lnTo>
                    <a:pt x="271" y="32"/>
                  </a:lnTo>
                  <a:lnTo>
                    <a:pt x="296" y="26"/>
                  </a:lnTo>
                  <a:lnTo>
                    <a:pt x="324" y="20"/>
                  </a:lnTo>
                  <a:lnTo>
                    <a:pt x="351" y="14"/>
                  </a:lnTo>
                  <a:lnTo>
                    <a:pt x="380" y="11"/>
                  </a:lnTo>
                  <a:lnTo>
                    <a:pt x="409" y="6"/>
                  </a:lnTo>
                  <a:lnTo>
                    <a:pt x="440" y="3"/>
                  </a:lnTo>
                  <a:lnTo>
                    <a:pt x="471" y="1"/>
                  </a:lnTo>
                  <a:lnTo>
                    <a:pt x="504" y="0"/>
                  </a:lnTo>
                  <a:lnTo>
                    <a:pt x="539" y="0"/>
                  </a:lnTo>
                  <a:lnTo>
                    <a:pt x="539" y="0"/>
                  </a:lnTo>
                  <a:lnTo>
                    <a:pt x="570" y="0"/>
                  </a:lnTo>
                  <a:lnTo>
                    <a:pt x="601" y="1"/>
                  </a:lnTo>
                  <a:lnTo>
                    <a:pt x="630" y="3"/>
                  </a:lnTo>
                  <a:lnTo>
                    <a:pt x="658" y="7"/>
                  </a:lnTo>
                  <a:lnTo>
                    <a:pt x="686" y="12"/>
                  </a:lnTo>
                  <a:lnTo>
                    <a:pt x="712" y="18"/>
                  </a:lnTo>
                  <a:lnTo>
                    <a:pt x="737" y="25"/>
                  </a:lnTo>
                  <a:lnTo>
                    <a:pt x="761" y="32"/>
                  </a:lnTo>
                  <a:lnTo>
                    <a:pt x="785" y="40"/>
                  </a:lnTo>
                  <a:lnTo>
                    <a:pt x="806" y="50"/>
                  </a:lnTo>
                  <a:lnTo>
                    <a:pt x="828" y="61"/>
                  </a:lnTo>
                  <a:lnTo>
                    <a:pt x="848" y="71"/>
                  </a:lnTo>
                  <a:lnTo>
                    <a:pt x="867" y="85"/>
                  </a:lnTo>
                  <a:lnTo>
                    <a:pt x="885" y="98"/>
                  </a:lnTo>
                  <a:lnTo>
                    <a:pt x="903" y="112"/>
                  </a:lnTo>
                  <a:lnTo>
                    <a:pt x="919" y="126"/>
                  </a:lnTo>
                  <a:lnTo>
                    <a:pt x="934" y="143"/>
                  </a:lnTo>
                  <a:lnTo>
                    <a:pt x="948" y="160"/>
                  </a:lnTo>
                  <a:lnTo>
                    <a:pt x="962" y="178"/>
                  </a:lnTo>
                  <a:lnTo>
                    <a:pt x="973" y="197"/>
                  </a:lnTo>
                  <a:lnTo>
                    <a:pt x="985" y="216"/>
                  </a:lnTo>
                  <a:lnTo>
                    <a:pt x="995" y="236"/>
                  </a:lnTo>
                  <a:lnTo>
                    <a:pt x="1005" y="258"/>
                  </a:lnTo>
                  <a:lnTo>
                    <a:pt x="1013" y="279"/>
                  </a:lnTo>
                  <a:lnTo>
                    <a:pt x="1020" y="302"/>
                  </a:lnTo>
                  <a:lnTo>
                    <a:pt x="1027" y="326"/>
                  </a:lnTo>
                  <a:lnTo>
                    <a:pt x="1032" y="351"/>
                  </a:lnTo>
                  <a:lnTo>
                    <a:pt x="1037" y="376"/>
                  </a:lnTo>
                  <a:lnTo>
                    <a:pt x="1040" y="402"/>
                  </a:lnTo>
                  <a:lnTo>
                    <a:pt x="1043" y="429"/>
                  </a:lnTo>
                  <a:lnTo>
                    <a:pt x="1044" y="457"/>
                  </a:lnTo>
                  <a:lnTo>
                    <a:pt x="1044" y="485"/>
                  </a:lnTo>
                  <a:lnTo>
                    <a:pt x="1044" y="1167"/>
                  </a:lnTo>
                  <a:lnTo>
                    <a:pt x="782" y="11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reeform 46"/>
            <p:cNvSpPr>
              <a:spLocks/>
            </p:cNvSpPr>
            <p:nvPr userDrawn="1"/>
          </p:nvSpPr>
          <p:spPr bwMode="auto">
            <a:xfrm>
              <a:off x="7394575" y="3119438"/>
              <a:ext cx="531813" cy="930275"/>
            </a:xfrm>
            <a:custGeom>
              <a:avLst/>
              <a:gdLst>
                <a:gd name="T0" fmla="*/ 263 w 672"/>
                <a:gd name="T1" fmla="*/ 1172 h 1172"/>
                <a:gd name="T2" fmla="*/ 0 w 672"/>
                <a:gd name="T3" fmla="*/ 1172 h 1172"/>
                <a:gd name="T4" fmla="*/ 0 w 672"/>
                <a:gd name="T5" fmla="*/ 22 h 1172"/>
                <a:gd name="T6" fmla="*/ 263 w 672"/>
                <a:gd name="T7" fmla="*/ 22 h 1172"/>
                <a:gd name="T8" fmla="*/ 263 w 672"/>
                <a:gd name="T9" fmla="*/ 281 h 1172"/>
                <a:gd name="T10" fmla="*/ 263 w 672"/>
                <a:gd name="T11" fmla="*/ 281 h 1172"/>
                <a:gd name="T12" fmla="*/ 277 w 672"/>
                <a:gd name="T13" fmla="*/ 250 h 1172"/>
                <a:gd name="T14" fmla="*/ 293 w 672"/>
                <a:gd name="T15" fmla="*/ 220 h 1172"/>
                <a:gd name="T16" fmla="*/ 311 w 672"/>
                <a:gd name="T17" fmla="*/ 190 h 1172"/>
                <a:gd name="T18" fmla="*/ 329 w 672"/>
                <a:gd name="T19" fmla="*/ 164 h 1172"/>
                <a:gd name="T20" fmla="*/ 349 w 672"/>
                <a:gd name="T21" fmla="*/ 137 h 1172"/>
                <a:gd name="T22" fmla="*/ 371 w 672"/>
                <a:gd name="T23" fmla="*/ 115 h 1172"/>
                <a:gd name="T24" fmla="*/ 393 w 672"/>
                <a:gd name="T25" fmla="*/ 92 h 1172"/>
                <a:gd name="T26" fmla="*/ 418 w 672"/>
                <a:gd name="T27" fmla="*/ 73 h 1172"/>
                <a:gd name="T28" fmla="*/ 445 w 672"/>
                <a:gd name="T29" fmla="*/ 55 h 1172"/>
                <a:gd name="T30" fmla="*/ 472 w 672"/>
                <a:gd name="T31" fmla="*/ 39 h 1172"/>
                <a:gd name="T32" fmla="*/ 501 w 672"/>
                <a:gd name="T33" fmla="*/ 26 h 1172"/>
                <a:gd name="T34" fmla="*/ 516 w 672"/>
                <a:gd name="T35" fmla="*/ 22 h 1172"/>
                <a:gd name="T36" fmla="*/ 532 w 672"/>
                <a:gd name="T37" fmla="*/ 16 h 1172"/>
                <a:gd name="T38" fmla="*/ 549 w 672"/>
                <a:gd name="T39" fmla="*/ 12 h 1172"/>
                <a:gd name="T40" fmla="*/ 564 w 672"/>
                <a:gd name="T41" fmla="*/ 8 h 1172"/>
                <a:gd name="T42" fmla="*/ 581 w 672"/>
                <a:gd name="T43" fmla="*/ 5 h 1172"/>
                <a:gd name="T44" fmla="*/ 599 w 672"/>
                <a:gd name="T45" fmla="*/ 2 h 1172"/>
                <a:gd name="T46" fmla="*/ 615 w 672"/>
                <a:gd name="T47" fmla="*/ 1 h 1172"/>
                <a:gd name="T48" fmla="*/ 633 w 672"/>
                <a:gd name="T49" fmla="*/ 0 h 1172"/>
                <a:gd name="T50" fmla="*/ 652 w 672"/>
                <a:gd name="T51" fmla="*/ 0 h 1172"/>
                <a:gd name="T52" fmla="*/ 672 w 672"/>
                <a:gd name="T53" fmla="*/ 0 h 1172"/>
                <a:gd name="T54" fmla="*/ 672 w 672"/>
                <a:gd name="T55" fmla="*/ 278 h 1172"/>
                <a:gd name="T56" fmla="*/ 656 w 672"/>
                <a:gd name="T57" fmla="*/ 278 h 1172"/>
                <a:gd name="T58" fmla="*/ 656 w 672"/>
                <a:gd name="T59" fmla="*/ 278 h 1172"/>
                <a:gd name="T60" fmla="*/ 635 w 672"/>
                <a:gd name="T61" fmla="*/ 280 h 1172"/>
                <a:gd name="T62" fmla="*/ 613 w 672"/>
                <a:gd name="T63" fmla="*/ 281 h 1172"/>
                <a:gd name="T64" fmla="*/ 593 w 672"/>
                <a:gd name="T65" fmla="*/ 283 h 1172"/>
                <a:gd name="T66" fmla="*/ 572 w 672"/>
                <a:gd name="T67" fmla="*/ 285 h 1172"/>
                <a:gd name="T68" fmla="*/ 553 w 672"/>
                <a:gd name="T69" fmla="*/ 290 h 1172"/>
                <a:gd name="T70" fmla="*/ 534 w 672"/>
                <a:gd name="T71" fmla="*/ 295 h 1172"/>
                <a:gd name="T72" fmla="*/ 515 w 672"/>
                <a:gd name="T73" fmla="*/ 301 h 1172"/>
                <a:gd name="T74" fmla="*/ 497 w 672"/>
                <a:gd name="T75" fmla="*/ 307 h 1172"/>
                <a:gd name="T76" fmla="*/ 479 w 672"/>
                <a:gd name="T77" fmla="*/ 314 h 1172"/>
                <a:gd name="T78" fmla="*/ 463 w 672"/>
                <a:gd name="T79" fmla="*/ 323 h 1172"/>
                <a:gd name="T80" fmla="*/ 446 w 672"/>
                <a:gd name="T81" fmla="*/ 332 h 1172"/>
                <a:gd name="T82" fmla="*/ 430 w 672"/>
                <a:gd name="T83" fmla="*/ 343 h 1172"/>
                <a:gd name="T84" fmla="*/ 415 w 672"/>
                <a:gd name="T85" fmla="*/ 354 h 1172"/>
                <a:gd name="T86" fmla="*/ 400 w 672"/>
                <a:gd name="T87" fmla="*/ 366 h 1172"/>
                <a:gd name="T88" fmla="*/ 386 w 672"/>
                <a:gd name="T89" fmla="*/ 379 h 1172"/>
                <a:gd name="T90" fmla="*/ 373 w 672"/>
                <a:gd name="T91" fmla="*/ 392 h 1172"/>
                <a:gd name="T92" fmla="*/ 360 w 672"/>
                <a:gd name="T93" fmla="*/ 407 h 1172"/>
                <a:gd name="T94" fmla="*/ 348 w 672"/>
                <a:gd name="T95" fmla="*/ 423 h 1172"/>
                <a:gd name="T96" fmla="*/ 337 w 672"/>
                <a:gd name="T97" fmla="*/ 438 h 1172"/>
                <a:gd name="T98" fmla="*/ 326 w 672"/>
                <a:gd name="T99" fmla="*/ 456 h 1172"/>
                <a:gd name="T100" fmla="*/ 317 w 672"/>
                <a:gd name="T101" fmla="*/ 474 h 1172"/>
                <a:gd name="T102" fmla="*/ 308 w 672"/>
                <a:gd name="T103" fmla="*/ 493 h 1172"/>
                <a:gd name="T104" fmla="*/ 300 w 672"/>
                <a:gd name="T105" fmla="*/ 514 h 1172"/>
                <a:gd name="T106" fmla="*/ 292 w 672"/>
                <a:gd name="T107" fmla="*/ 534 h 1172"/>
                <a:gd name="T108" fmla="*/ 286 w 672"/>
                <a:gd name="T109" fmla="*/ 557 h 1172"/>
                <a:gd name="T110" fmla="*/ 280 w 672"/>
                <a:gd name="T111" fmla="*/ 579 h 1172"/>
                <a:gd name="T112" fmla="*/ 275 w 672"/>
                <a:gd name="T113" fmla="*/ 602 h 1172"/>
                <a:gd name="T114" fmla="*/ 270 w 672"/>
                <a:gd name="T115" fmla="*/ 627 h 1172"/>
                <a:gd name="T116" fmla="*/ 268 w 672"/>
                <a:gd name="T117" fmla="*/ 652 h 1172"/>
                <a:gd name="T118" fmla="*/ 265 w 672"/>
                <a:gd name="T119" fmla="*/ 678 h 1172"/>
                <a:gd name="T120" fmla="*/ 264 w 672"/>
                <a:gd name="T121" fmla="*/ 706 h 1172"/>
                <a:gd name="T122" fmla="*/ 263 w 672"/>
                <a:gd name="T123" fmla="*/ 735 h 1172"/>
                <a:gd name="T124" fmla="*/ 263 w 672"/>
                <a:gd name="T125" fmla="*/ 1172 h 1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2" h="1172">
                  <a:moveTo>
                    <a:pt x="263" y="1172"/>
                  </a:moveTo>
                  <a:lnTo>
                    <a:pt x="0" y="1172"/>
                  </a:lnTo>
                  <a:lnTo>
                    <a:pt x="0" y="22"/>
                  </a:lnTo>
                  <a:lnTo>
                    <a:pt x="263" y="22"/>
                  </a:lnTo>
                  <a:lnTo>
                    <a:pt x="263" y="281"/>
                  </a:lnTo>
                  <a:lnTo>
                    <a:pt x="263" y="281"/>
                  </a:lnTo>
                  <a:lnTo>
                    <a:pt x="277" y="250"/>
                  </a:lnTo>
                  <a:lnTo>
                    <a:pt x="293" y="220"/>
                  </a:lnTo>
                  <a:lnTo>
                    <a:pt x="311" y="190"/>
                  </a:lnTo>
                  <a:lnTo>
                    <a:pt x="329" y="164"/>
                  </a:lnTo>
                  <a:lnTo>
                    <a:pt x="349" y="137"/>
                  </a:lnTo>
                  <a:lnTo>
                    <a:pt x="371" y="115"/>
                  </a:lnTo>
                  <a:lnTo>
                    <a:pt x="393" y="92"/>
                  </a:lnTo>
                  <a:lnTo>
                    <a:pt x="418" y="73"/>
                  </a:lnTo>
                  <a:lnTo>
                    <a:pt x="445" y="55"/>
                  </a:lnTo>
                  <a:lnTo>
                    <a:pt x="472" y="39"/>
                  </a:lnTo>
                  <a:lnTo>
                    <a:pt x="501" y="26"/>
                  </a:lnTo>
                  <a:lnTo>
                    <a:pt x="516" y="22"/>
                  </a:lnTo>
                  <a:lnTo>
                    <a:pt x="532" y="16"/>
                  </a:lnTo>
                  <a:lnTo>
                    <a:pt x="549" y="12"/>
                  </a:lnTo>
                  <a:lnTo>
                    <a:pt x="564" y="8"/>
                  </a:lnTo>
                  <a:lnTo>
                    <a:pt x="581" y="5"/>
                  </a:lnTo>
                  <a:lnTo>
                    <a:pt x="599" y="2"/>
                  </a:lnTo>
                  <a:lnTo>
                    <a:pt x="615" y="1"/>
                  </a:lnTo>
                  <a:lnTo>
                    <a:pt x="633" y="0"/>
                  </a:lnTo>
                  <a:lnTo>
                    <a:pt x="652" y="0"/>
                  </a:lnTo>
                  <a:lnTo>
                    <a:pt x="672" y="0"/>
                  </a:lnTo>
                  <a:lnTo>
                    <a:pt x="672" y="278"/>
                  </a:lnTo>
                  <a:lnTo>
                    <a:pt x="656" y="278"/>
                  </a:lnTo>
                  <a:lnTo>
                    <a:pt x="656" y="278"/>
                  </a:lnTo>
                  <a:lnTo>
                    <a:pt x="635" y="280"/>
                  </a:lnTo>
                  <a:lnTo>
                    <a:pt x="613" y="281"/>
                  </a:lnTo>
                  <a:lnTo>
                    <a:pt x="593" y="283"/>
                  </a:lnTo>
                  <a:lnTo>
                    <a:pt x="572" y="285"/>
                  </a:lnTo>
                  <a:lnTo>
                    <a:pt x="553" y="290"/>
                  </a:lnTo>
                  <a:lnTo>
                    <a:pt x="534" y="295"/>
                  </a:lnTo>
                  <a:lnTo>
                    <a:pt x="515" y="301"/>
                  </a:lnTo>
                  <a:lnTo>
                    <a:pt x="497" y="307"/>
                  </a:lnTo>
                  <a:lnTo>
                    <a:pt x="479" y="314"/>
                  </a:lnTo>
                  <a:lnTo>
                    <a:pt x="463" y="323"/>
                  </a:lnTo>
                  <a:lnTo>
                    <a:pt x="446" y="332"/>
                  </a:lnTo>
                  <a:lnTo>
                    <a:pt x="430" y="343"/>
                  </a:lnTo>
                  <a:lnTo>
                    <a:pt x="415" y="354"/>
                  </a:lnTo>
                  <a:lnTo>
                    <a:pt x="400" y="366"/>
                  </a:lnTo>
                  <a:lnTo>
                    <a:pt x="386" y="379"/>
                  </a:lnTo>
                  <a:lnTo>
                    <a:pt x="373" y="392"/>
                  </a:lnTo>
                  <a:lnTo>
                    <a:pt x="360" y="407"/>
                  </a:lnTo>
                  <a:lnTo>
                    <a:pt x="348" y="423"/>
                  </a:lnTo>
                  <a:lnTo>
                    <a:pt x="337" y="438"/>
                  </a:lnTo>
                  <a:lnTo>
                    <a:pt x="326" y="456"/>
                  </a:lnTo>
                  <a:lnTo>
                    <a:pt x="317" y="474"/>
                  </a:lnTo>
                  <a:lnTo>
                    <a:pt x="308" y="493"/>
                  </a:lnTo>
                  <a:lnTo>
                    <a:pt x="300" y="514"/>
                  </a:lnTo>
                  <a:lnTo>
                    <a:pt x="292" y="534"/>
                  </a:lnTo>
                  <a:lnTo>
                    <a:pt x="286" y="557"/>
                  </a:lnTo>
                  <a:lnTo>
                    <a:pt x="280" y="579"/>
                  </a:lnTo>
                  <a:lnTo>
                    <a:pt x="275" y="602"/>
                  </a:lnTo>
                  <a:lnTo>
                    <a:pt x="270" y="627"/>
                  </a:lnTo>
                  <a:lnTo>
                    <a:pt x="268" y="652"/>
                  </a:lnTo>
                  <a:lnTo>
                    <a:pt x="265" y="678"/>
                  </a:lnTo>
                  <a:lnTo>
                    <a:pt x="264" y="706"/>
                  </a:lnTo>
                  <a:lnTo>
                    <a:pt x="263" y="735"/>
                  </a:lnTo>
                  <a:lnTo>
                    <a:pt x="263" y="11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reeform 47"/>
            <p:cNvSpPr>
              <a:spLocks noEditPoints="1"/>
            </p:cNvSpPr>
            <p:nvPr userDrawn="1"/>
          </p:nvSpPr>
          <p:spPr bwMode="auto">
            <a:xfrm>
              <a:off x="7948613" y="2787650"/>
              <a:ext cx="944563" cy="1281113"/>
            </a:xfrm>
            <a:custGeom>
              <a:avLst/>
              <a:gdLst>
                <a:gd name="T0" fmla="*/ 564 w 1191"/>
                <a:gd name="T1" fmla="*/ 646 h 1615"/>
                <a:gd name="T2" fmla="*/ 499 w 1191"/>
                <a:gd name="T3" fmla="*/ 659 h 1615"/>
                <a:gd name="T4" fmla="*/ 441 w 1191"/>
                <a:gd name="T5" fmla="*/ 683 h 1615"/>
                <a:gd name="T6" fmla="*/ 388 w 1191"/>
                <a:gd name="T7" fmla="*/ 720 h 1615"/>
                <a:gd name="T8" fmla="*/ 343 w 1191"/>
                <a:gd name="T9" fmla="*/ 768 h 1615"/>
                <a:gd name="T10" fmla="*/ 307 w 1191"/>
                <a:gd name="T11" fmla="*/ 827 h 1615"/>
                <a:gd name="T12" fmla="*/ 282 w 1191"/>
                <a:gd name="T13" fmla="*/ 895 h 1615"/>
                <a:gd name="T14" fmla="*/ 268 w 1191"/>
                <a:gd name="T15" fmla="*/ 972 h 1615"/>
                <a:gd name="T16" fmla="*/ 266 w 1191"/>
                <a:gd name="T17" fmla="*/ 1036 h 1615"/>
                <a:gd name="T18" fmla="*/ 277 w 1191"/>
                <a:gd name="T19" fmla="*/ 1114 h 1615"/>
                <a:gd name="T20" fmla="*/ 300 w 1191"/>
                <a:gd name="T21" fmla="*/ 1185 h 1615"/>
                <a:gd name="T22" fmla="*/ 333 w 1191"/>
                <a:gd name="T23" fmla="*/ 1246 h 1615"/>
                <a:gd name="T24" fmla="*/ 376 w 1191"/>
                <a:gd name="T25" fmla="*/ 1297 h 1615"/>
                <a:gd name="T26" fmla="*/ 428 w 1191"/>
                <a:gd name="T27" fmla="*/ 1337 h 1615"/>
                <a:gd name="T28" fmla="*/ 485 w 1191"/>
                <a:gd name="T29" fmla="*/ 1365 h 1615"/>
                <a:gd name="T30" fmla="*/ 548 w 1191"/>
                <a:gd name="T31" fmla="*/ 1382 h 1615"/>
                <a:gd name="T32" fmla="*/ 597 w 1191"/>
                <a:gd name="T33" fmla="*/ 1385 h 1615"/>
                <a:gd name="T34" fmla="*/ 663 w 1191"/>
                <a:gd name="T35" fmla="*/ 1378 h 1615"/>
                <a:gd name="T36" fmla="*/ 724 w 1191"/>
                <a:gd name="T37" fmla="*/ 1359 h 1615"/>
                <a:gd name="T38" fmla="*/ 780 w 1191"/>
                <a:gd name="T39" fmla="*/ 1327 h 1615"/>
                <a:gd name="T40" fmla="*/ 830 w 1191"/>
                <a:gd name="T41" fmla="*/ 1284 h 1615"/>
                <a:gd name="T42" fmla="*/ 872 w 1191"/>
                <a:gd name="T43" fmla="*/ 1230 h 1615"/>
                <a:gd name="T44" fmla="*/ 904 w 1191"/>
                <a:gd name="T45" fmla="*/ 1167 h 1615"/>
                <a:gd name="T46" fmla="*/ 924 w 1191"/>
                <a:gd name="T47" fmla="*/ 1095 h 1615"/>
                <a:gd name="T48" fmla="*/ 930 w 1191"/>
                <a:gd name="T49" fmla="*/ 1015 h 1615"/>
                <a:gd name="T50" fmla="*/ 927 w 1191"/>
                <a:gd name="T51" fmla="*/ 954 h 1615"/>
                <a:gd name="T52" fmla="*/ 910 w 1191"/>
                <a:gd name="T53" fmla="*/ 879 h 1615"/>
                <a:gd name="T54" fmla="*/ 881 w 1191"/>
                <a:gd name="T55" fmla="*/ 813 h 1615"/>
                <a:gd name="T56" fmla="*/ 842 w 1191"/>
                <a:gd name="T57" fmla="*/ 758 h 1615"/>
                <a:gd name="T58" fmla="*/ 793 w 1191"/>
                <a:gd name="T59" fmla="*/ 712 h 1615"/>
                <a:gd name="T60" fmla="*/ 738 w 1191"/>
                <a:gd name="T61" fmla="*/ 677 h 1615"/>
                <a:gd name="T62" fmla="*/ 678 w 1191"/>
                <a:gd name="T63" fmla="*/ 655 h 1615"/>
                <a:gd name="T64" fmla="*/ 614 w 1191"/>
                <a:gd name="T65" fmla="*/ 645 h 1615"/>
                <a:gd name="T66" fmla="*/ 927 w 1191"/>
                <a:gd name="T67" fmla="*/ 1399 h 1615"/>
                <a:gd name="T68" fmla="*/ 856 w 1191"/>
                <a:gd name="T69" fmla="*/ 1482 h 1615"/>
                <a:gd name="T70" fmla="*/ 769 w 1191"/>
                <a:gd name="T71" fmla="*/ 1552 h 1615"/>
                <a:gd name="T72" fmla="*/ 663 w 1191"/>
                <a:gd name="T73" fmla="*/ 1597 h 1615"/>
                <a:gd name="T74" fmla="*/ 534 w 1191"/>
                <a:gd name="T75" fmla="*/ 1615 h 1615"/>
                <a:gd name="T76" fmla="*/ 459 w 1191"/>
                <a:gd name="T77" fmla="*/ 1609 h 1615"/>
                <a:gd name="T78" fmla="*/ 361 w 1191"/>
                <a:gd name="T79" fmla="*/ 1584 h 1615"/>
                <a:gd name="T80" fmla="*/ 269 w 1191"/>
                <a:gd name="T81" fmla="*/ 1540 h 1615"/>
                <a:gd name="T82" fmla="*/ 185 w 1191"/>
                <a:gd name="T83" fmla="*/ 1477 h 1615"/>
                <a:gd name="T84" fmla="*/ 113 w 1191"/>
                <a:gd name="T85" fmla="*/ 1396 h 1615"/>
                <a:gd name="T86" fmla="*/ 57 w 1191"/>
                <a:gd name="T87" fmla="*/ 1297 h 1615"/>
                <a:gd name="T88" fmla="*/ 19 w 1191"/>
                <a:gd name="T89" fmla="*/ 1182 h 1615"/>
                <a:gd name="T90" fmla="*/ 1 w 1191"/>
                <a:gd name="T91" fmla="*/ 1050 h 1615"/>
                <a:gd name="T92" fmla="*/ 4 w 1191"/>
                <a:gd name="T93" fmla="*/ 945 h 1615"/>
                <a:gd name="T94" fmla="*/ 26 w 1191"/>
                <a:gd name="T95" fmla="*/ 817 h 1615"/>
                <a:gd name="T96" fmla="*/ 69 w 1191"/>
                <a:gd name="T97" fmla="*/ 706 h 1615"/>
                <a:gd name="T98" fmla="*/ 129 w 1191"/>
                <a:gd name="T99" fmla="*/ 612 h 1615"/>
                <a:gd name="T100" fmla="*/ 203 w 1191"/>
                <a:gd name="T101" fmla="*/ 535 h 1615"/>
                <a:gd name="T102" fmla="*/ 289 w 1191"/>
                <a:gd name="T103" fmla="*/ 478 h 1615"/>
                <a:gd name="T104" fmla="*/ 383 w 1191"/>
                <a:gd name="T105" fmla="*/ 438 h 1615"/>
                <a:gd name="T106" fmla="*/ 484 w 1191"/>
                <a:gd name="T107" fmla="*/ 418 h 1615"/>
                <a:gd name="T108" fmla="*/ 570 w 1191"/>
                <a:gd name="T109" fmla="*/ 417 h 1615"/>
                <a:gd name="T110" fmla="*/ 693 w 1191"/>
                <a:gd name="T111" fmla="*/ 441 h 1615"/>
                <a:gd name="T112" fmla="*/ 794 w 1191"/>
                <a:gd name="T113" fmla="*/ 492 h 1615"/>
                <a:gd name="T114" fmla="*/ 875 w 1191"/>
                <a:gd name="T115" fmla="*/ 560 h 1615"/>
                <a:gd name="T116" fmla="*/ 927 w 1191"/>
                <a:gd name="T117" fmla="*/ 0 h 16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191" h="1615">
                  <a:moveTo>
                    <a:pt x="597" y="644"/>
                  </a:moveTo>
                  <a:lnTo>
                    <a:pt x="597" y="644"/>
                  </a:lnTo>
                  <a:lnTo>
                    <a:pt x="580" y="645"/>
                  </a:lnTo>
                  <a:lnTo>
                    <a:pt x="564" y="646"/>
                  </a:lnTo>
                  <a:lnTo>
                    <a:pt x="547" y="649"/>
                  </a:lnTo>
                  <a:lnTo>
                    <a:pt x="531" y="651"/>
                  </a:lnTo>
                  <a:lnTo>
                    <a:pt x="516" y="655"/>
                  </a:lnTo>
                  <a:lnTo>
                    <a:pt x="499" y="659"/>
                  </a:lnTo>
                  <a:lnTo>
                    <a:pt x="485" y="664"/>
                  </a:lnTo>
                  <a:lnTo>
                    <a:pt x="469" y="670"/>
                  </a:lnTo>
                  <a:lnTo>
                    <a:pt x="455" y="676"/>
                  </a:lnTo>
                  <a:lnTo>
                    <a:pt x="441" y="683"/>
                  </a:lnTo>
                  <a:lnTo>
                    <a:pt x="426" y="692"/>
                  </a:lnTo>
                  <a:lnTo>
                    <a:pt x="413" y="701"/>
                  </a:lnTo>
                  <a:lnTo>
                    <a:pt x="400" y="711"/>
                  </a:lnTo>
                  <a:lnTo>
                    <a:pt x="388" y="720"/>
                  </a:lnTo>
                  <a:lnTo>
                    <a:pt x="375" y="731"/>
                  </a:lnTo>
                  <a:lnTo>
                    <a:pt x="364" y="743"/>
                  </a:lnTo>
                  <a:lnTo>
                    <a:pt x="354" y="755"/>
                  </a:lnTo>
                  <a:lnTo>
                    <a:pt x="343" y="768"/>
                  </a:lnTo>
                  <a:lnTo>
                    <a:pt x="333" y="782"/>
                  </a:lnTo>
                  <a:lnTo>
                    <a:pt x="324" y="797"/>
                  </a:lnTo>
                  <a:lnTo>
                    <a:pt x="315" y="811"/>
                  </a:lnTo>
                  <a:lnTo>
                    <a:pt x="307" y="827"/>
                  </a:lnTo>
                  <a:lnTo>
                    <a:pt x="300" y="843"/>
                  </a:lnTo>
                  <a:lnTo>
                    <a:pt x="293" y="860"/>
                  </a:lnTo>
                  <a:lnTo>
                    <a:pt x="287" y="877"/>
                  </a:lnTo>
                  <a:lnTo>
                    <a:pt x="282" y="895"/>
                  </a:lnTo>
                  <a:lnTo>
                    <a:pt x="277" y="914"/>
                  </a:lnTo>
                  <a:lnTo>
                    <a:pt x="274" y="933"/>
                  </a:lnTo>
                  <a:lnTo>
                    <a:pt x="270" y="952"/>
                  </a:lnTo>
                  <a:lnTo>
                    <a:pt x="268" y="972"/>
                  </a:lnTo>
                  <a:lnTo>
                    <a:pt x="266" y="994"/>
                  </a:lnTo>
                  <a:lnTo>
                    <a:pt x="266" y="1015"/>
                  </a:lnTo>
                  <a:lnTo>
                    <a:pt x="266" y="1015"/>
                  </a:lnTo>
                  <a:lnTo>
                    <a:pt x="266" y="1036"/>
                  </a:lnTo>
                  <a:lnTo>
                    <a:pt x="268" y="1057"/>
                  </a:lnTo>
                  <a:lnTo>
                    <a:pt x="270" y="1076"/>
                  </a:lnTo>
                  <a:lnTo>
                    <a:pt x="274" y="1096"/>
                  </a:lnTo>
                  <a:lnTo>
                    <a:pt x="277" y="1114"/>
                  </a:lnTo>
                  <a:lnTo>
                    <a:pt x="282" y="1133"/>
                  </a:lnTo>
                  <a:lnTo>
                    <a:pt x="287" y="1151"/>
                  </a:lnTo>
                  <a:lnTo>
                    <a:pt x="293" y="1168"/>
                  </a:lnTo>
                  <a:lnTo>
                    <a:pt x="300" y="1185"/>
                  </a:lnTo>
                  <a:lnTo>
                    <a:pt x="307" y="1202"/>
                  </a:lnTo>
                  <a:lnTo>
                    <a:pt x="315" y="1217"/>
                  </a:lnTo>
                  <a:lnTo>
                    <a:pt x="324" y="1231"/>
                  </a:lnTo>
                  <a:lnTo>
                    <a:pt x="333" y="1246"/>
                  </a:lnTo>
                  <a:lnTo>
                    <a:pt x="343" y="1260"/>
                  </a:lnTo>
                  <a:lnTo>
                    <a:pt x="354" y="1273"/>
                  </a:lnTo>
                  <a:lnTo>
                    <a:pt x="365" y="1285"/>
                  </a:lnTo>
                  <a:lnTo>
                    <a:pt x="376" y="1297"/>
                  </a:lnTo>
                  <a:lnTo>
                    <a:pt x="388" y="1308"/>
                  </a:lnTo>
                  <a:lnTo>
                    <a:pt x="401" y="1319"/>
                  </a:lnTo>
                  <a:lnTo>
                    <a:pt x="414" y="1328"/>
                  </a:lnTo>
                  <a:lnTo>
                    <a:pt x="428" y="1337"/>
                  </a:lnTo>
                  <a:lnTo>
                    <a:pt x="442" y="1345"/>
                  </a:lnTo>
                  <a:lnTo>
                    <a:pt x="456" y="1352"/>
                  </a:lnTo>
                  <a:lnTo>
                    <a:pt x="471" y="1359"/>
                  </a:lnTo>
                  <a:lnTo>
                    <a:pt x="485" y="1365"/>
                  </a:lnTo>
                  <a:lnTo>
                    <a:pt x="500" y="1371"/>
                  </a:lnTo>
                  <a:lnTo>
                    <a:pt x="516" y="1375"/>
                  </a:lnTo>
                  <a:lnTo>
                    <a:pt x="531" y="1378"/>
                  </a:lnTo>
                  <a:lnTo>
                    <a:pt x="548" y="1382"/>
                  </a:lnTo>
                  <a:lnTo>
                    <a:pt x="565" y="1383"/>
                  </a:lnTo>
                  <a:lnTo>
                    <a:pt x="580" y="1385"/>
                  </a:lnTo>
                  <a:lnTo>
                    <a:pt x="597" y="1385"/>
                  </a:lnTo>
                  <a:lnTo>
                    <a:pt x="597" y="1385"/>
                  </a:lnTo>
                  <a:lnTo>
                    <a:pt x="614" y="1384"/>
                  </a:lnTo>
                  <a:lnTo>
                    <a:pt x="631" y="1383"/>
                  </a:lnTo>
                  <a:lnTo>
                    <a:pt x="646" y="1382"/>
                  </a:lnTo>
                  <a:lnTo>
                    <a:pt x="663" y="1378"/>
                  </a:lnTo>
                  <a:lnTo>
                    <a:pt x="678" y="1375"/>
                  </a:lnTo>
                  <a:lnTo>
                    <a:pt x="694" y="1370"/>
                  </a:lnTo>
                  <a:lnTo>
                    <a:pt x="709" y="1365"/>
                  </a:lnTo>
                  <a:lnTo>
                    <a:pt x="724" y="1359"/>
                  </a:lnTo>
                  <a:lnTo>
                    <a:pt x="738" y="1352"/>
                  </a:lnTo>
                  <a:lnTo>
                    <a:pt x="752" y="1345"/>
                  </a:lnTo>
                  <a:lnTo>
                    <a:pt x="767" y="1337"/>
                  </a:lnTo>
                  <a:lnTo>
                    <a:pt x="780" y="1327"/>
                  </a:lnTo>
                  <a:lnTo>
                    <a:pt x="793" y="1317"/>
                  </a:lnTo>
                  <a:lnTo>
                    <a:pt x="806" y="1307"/>
                  </a:lnTo>
                  <a:lnTo>
                    <a:pt x="818" y="1296"/>
                  </a:lnTo>
                  <a:lnTo>
                    <a:pt x="830" y="1284"/>
                  </a:lnTo>
                  <a:lnTo>
                    <a:pt x="842" y="1272"/>
                  </a:lnTo>
                  <a:lnTo>
                    <a:pt x="853" y="1259"/>
                  </a:lnTo>
                  <a:lnTo>
                    <a:pt x="862" y="1245"/>
                  </a:lnTo>
                  <a:lnTo>
                    <a:pt x="872" y="1230"/>
                  </a:lnTo>
                  <a:lnTo>
                    <a:pt x="881" y="1216"/>
                  </a:lnTo>
                  <a:lnTo>
                    <a:pt x="889" y="1200"/>
                  </a:lnTo>
                  <a:lnTo>
                    <a:pt x="897" y="1184"/>
                  </a:lnTo>
                  <a:lnTo>
                    <a:pt x="904" y="1167"/>
                  </a:lnTo>
                  <a:lnTo>
                    <a:pt x="910" y="1150"/>
                  </a:lnTo>
                  <a:lnTo>
                    <a:pt x="915" y="1132"/>
                  </a:lnTo>
                  <a:lnTo>
                    <a:pt x="920" y="1114"/>
                  </a:lnTo>
                  <a:lnTo>
                    <a:pt x="924" y="1095"/>
                  </a:lnTo>
                  <a:lnTo>
                    <a:pt x="927" y="1076"/>
                  </a:lnTo>
                  <a:lnTo>
                    <a:pt x="929" y="1056"/>
                  </a:lnTo>
                  <a:lnTo>
                    <a:pt x="930" y="1036"/>
                  </a:lnTo>
                  <a:lnTo>
                    <a:pt x="930" y="1015"/>
                  </a:lnTo>
                  <a:lnTo>
                    <a:pt x="930" y="1015"/>
                  </a:lnTo>
                  <a:lnTo>
                    <a:pt x="930" y="994"/>
                  </a:lnTo>
                  <a:lnTo>
                    <a:pt x="929" y="973"/>
                  </a:lnTo>
                  <a:lnTo>
                    <a:pt x="927" y="954"/>
                  </a:lnTo>
                  <a:lnTo>
                    <a:pt x="924" y="934"/>
                  </a:lnTo>
                  <a:lnTo>
                    <a:pt x="920" y="916"/>
                  </a:lnTo>
                  <a:lnTo>
                    <a:pt x="915" y="897"/>
                  </a:lnTo>
                  <a:lnTo>
                    <a:pt x="910" y="879"/>
                  </a:lnTo>
                  <a:lnTo>
                    <a:pt x="904" y="862"/>
                  </a:lnTo>
                  <a:lnTo>
                    <a:pt x="897" y="846"/>
                  </a:lnTo>
                  <a:lnTo>
                    <a:pt x="889" y="829"/>
                  </a:lnTo>
                  <a:lnTo>
                    <a:pt x="881" y="813"/>
                  </a:lnTo>
                  <a:lnTo>
                    <a:pt x="872" y="799"/>
                  </a:lnTo>
                  <a:lnTo>
                    <a:pt x="862" y="785"/>
                  </a:lnTo>
                  <a:lnTo>
                    <a:pt x="853" y="770"/>
                  </a:lnTo>
                  <a:lnTo>
                    <a:pt x="842" y="758"/>
                  </a:lnTo>
                  <a:lnTo>
                    <a:pt x="830" y="745"/>
                  </a:lnTo>
                  <a:lnTo>
                    <a:pt x="818" y="733"/>
                  </a:lnTo>
                  <a:lnTo>
                    <a:pt x="806" y="723"/>
                  </a:lnTo>
                  <a:lnTo>
                    <a:pt x="793" y="712"/>
                  </a:lnTo>
                  <a:lnTo>
                    <a:pt x="780" y="702"/>
                  </a:lnTo>
                  <a:lnTo>
                    <a:pt x="767" y="694"/>
                  </a:lnTo>
                  <a:lnTo>
                    <a:pt x="752" y="686"/>
                  </a:lnTo>
                  <a:lnTo>
                    <a:pt x="738" y="677"/>
                  </a:lnTo>
                  <a:lnTo>
                    <a:pt x="724" y="671"/>
                  </a:lnTo>
                  <a:lnTo>
                    <a:pt x="709" y="664"/>
                  </a:lnTo>
                  <a:lnTo>
                    <a:pt x="694" y="659"/>
                  </a:lnTo>
                  <a:lnTo>
                    <a:pt x="678" y="655"/>
                  </a:lnTo>
                  <a:lnTo>
                    <a:pt x="663" y="651"/>
                  </a:lnTo>
                  <a:lnTo>
                    <a:pt x="646" y="649"/>
                  </a:lnTo>
                  <a:lnTo>
                    <a:pt x="631" y="646"/>
                  </a:lnTo>
                  <a:lnTo>
                    <a:pt x="614" y="645"/>
                  </a:lnTo>
                  <a:lnTo>
                    <a:pt x="597" y="644"/>
                  </a:lnTo>
                  <a:close/>
                  <a:moveTo>
                    <a:pt x="927" y="1590"/>
                  </a:moveTo>
                  <a:lnTo>
                    <a:pt x="927" y="1399"/>
                  </a:lnTo>
                  <a:lnTo>
                    <a:pt x="927" y="1399"/>
                  </a:lnTo>
                  <a:lnTo>
                    <a:pt x="910" y="1420"/>
                  </a:lnTo>
                  <a:lnTo>
                    <a:pt x="893" y="1442"/>
                  </a:lnTo>
                  <a:lnTo>
                    <a:pt x="875" y="1463"/>
                  </a:lnTo>
                  <a:lnTo>
                    <a:pt x="856" y="1482"/>
                  </a:lnTo>
                  <a:lnTo>
                    <a:pt x="836" y="1501"/>
                  </a:lnTo>
                  <a:lnTo>
                    <a:pt x="815" y="1519"/>
                  </a:lnTo>
                  <a:lnTo>
                    <a:pt x="792" y="1536"/>
                  </a:lnTo>
                  <a:lnTo>
                    <a:pt x="769" y="1552"/>
                  </a:lnTo>
                  <a:lnTo>
                    <a:pt x="744" y="1565"/>
                  </a:lnTo>
                  <a:lnTo>
                    <a:pt x="719" y="1578"/>
                  </a:lnTo>
                  <a:lnTo>
                    <a:pt x="692" y="1589"/>
                  </a:lnTo>
                  <a:lnTo>
                    <a:pt x="663" y="1597"/>
                  </a:lnTo>
                  <a:lnTo>
                    <a:pt x="633" y="1604"/>
                  </a:lnTo>
                  <a:lnTo>
                    <a:pt x="602" y="1610"/>
                  </a:lnTo>
                  <a:lnTo>
                    <a:pt x="568" y="1614"/>
                  </a:lnTo>
                  <a:lnTo>
                    <a:pt x="534" y="1615"/>
                  </a:lnTo>
                  <a:lnTo>
                    <a:pt x="534" y="1615"/>
                  </a:lnTo>
                  <a:lnTo>
                    <a:pt x="509" y="1614"/>
                  </a:lnTo>
                  <a:lnTo>
                    <a:pt x="484" y="1611"/>
                  </a:lnTo>
                  <a:lnTo>
                    <a:pt x="459" y="1609"/>
                  </a:lnTo>
                  <a:lnTo>
                    <a:pt x="434" y="1604"/>
                  </a:lnTo>
                  <a:lnTo>
                    <a:pt x="410" y="1598"/>
                  </a:lnTo>
                  <a:lnTo>
                    <a:pt x="385" y="1592"/>
                  </a:lnTo>
                  <a:lnTo>
                    <a:pt x="361" y="1584"/>
                  </a:lnTo>
                  <a:lnTo>
                    <a:pt x="337" y="1574"/>
                  </a:lnTo>
                  <a:lnTo>
                    <a:pt x="314" y="1565"/>
                  </a:lnTo>
                  <a:lnTo>
                    <a:pt x="290" y="1553"/>
                  </a:lnTo>
                  <a:lnTo>
                    <a:pt x="269" y="1540"/>
                  </a:lnTo>
                  <a:lnTo>
                    <a:pt x="247" y="1525"/>
                  </a:lnTo>
                  <a:lnTo>
                    <a:pt x="226" y="1511"/>
                  </a:lnTo>
                  <a:lnTo>
                    <a:pt x="205" y="1494"/>
                  </a:lnTo>
                  <a:lnTo>
                    <a:pt x="185" y="1477"/>
                  </a:lnTo>
                  <a:lnTo>
                    <a:pt x="166" y="1458"/>
                  </a:lnTo>
                  <a:lnTo>
                    <a:pt x="148" y="1439"/>
                  </a:lnTo>
                  <a:lnTo>
                    <a:pt x="130" y="1418"/>
                  </a:lnTo>
                  <a:lnTo>
                    <a:pt x="113" y="1396"/>
                  </a:lnTo>
                  <a:lnTo>
                    <a:pt x="98" y="1374"/>
                  </a:lnTo>
                  <a:lnTo>
                    <a:pt x="84" y="1348"/>
                  </a:lnTo>
                  <a:lnTo>
                    <a:pt x="70" y="1323"/>
                  </a:lnTo>
                  <a:lnTo>
                    <a:pt x="57" y="1297"/>
                  </a:lnTo>
                  <a:lnTo>
                    <a:pt x="45" y="1271"/>
                  </a:lnTo>
                  <a:lnTo>
                    <a:pt x="36" y="1242"/>
                  </a:lnTo>
                  <a:lnTo>
                    <a:pt x="26" y="1212"/>
                  </a:lnTo>
                  <a:lnTo>
                    <a:pt x="19" y="1182"/>
                  </a:lnTo>
                  <a:lnTo>
                    <a:pt x="12" y="1151"/>
                  </a:lnTo>
                  <a:lnTo>
                    <a:pt x="7" y="1118"/>
                  </a:lnTo>
                  <a:lnTo>
                    <a:pt x="4" y="1084"/>
                  </a:lnTo>
                  <a:lnTo>
                    <a:pt x="1" y="1050"/>
                  </a:lnTo>
                  <a:lnTo>
                    <a:pt x="0" y="1015"/>
                  </a:lnTo>
                  <a:lnTo>
                    <a:pt x="0" y="1015"/>
                  </a:lnTo>
                  <a:lnTo>
                    <a:pt x="1" y="979"/>
                  </a:lnTo>
                  <a:lnTo>
                    <a:pt x="4" y="945"/>
                  </a:lnTo>
                  <a:lnTo>
                    <a:pt x="7" y="911"/>
                  </a:lnTo>
                  <a:lnTo>
                    <a:pt x="12" y="879"/>
                  </a:lnTo>
                  <a:lnTo>
                    <a:pt x="19" y="848"/>
                  </a:lnTo>
                  <a:lnTo>
                    <a:pt x="26" y="817"/>
                  </a:lnTo>
                  <a:lnTo>
                    <a:pt x="35" y="788"/>
                  </a:lnTo>
                  <a:lnTo>
                    <a:pt x="45" y="760"/>
                  </a:lnTo>
                  <a:lnTo>
                    <a:pt x="56" y="732"/>
                  </a:lnTo>
                  <a:lnTo>
                    <a:pt x="69" y="706"/>
                  </a:lnTo>
                  <a:lnTo>
                    <a:pt x="82" y="681"/>
                  </a:lnTo>
                  <a:lnTo>
                    <a:pt x="97" y="657"/>
                  </a:lnTo>
                  <a:lnTo>
                    <a:pt x="112" y="634"/>
                  </a:lnTo>
                  <a:lnTo>
                    <a:pt x="129" y="612"/>
                  </a:lnTo>
                  <a:lnTo>
                    <a:pt x="146" y="591"/>
                  </a:lnTo>
                  <a:lnTo>
                    <a:pt x="165" y="571"/>
                  </a:lnTo>
                  <a:lnTo>
                    <a:pt x="184" y="553"/>
                  </a:lnTo>
                  <a:lnTo>
                    <a:pt x="203" y="535"/>
                  </a:lnTo>
                  <a:lnTo>
                    <a:pt x="223" y="520"/>
                  </a:lnTo>
                  <a:lnTo>
                    <a:pt x="245" y="504"/>
                  </a:lnTo>
                  <a:lnTo>
                    <a:pt x="266" y="490"/>
                  </a:lnTo>
                  <a:lnTo>
                    <a:pt x="289" y="478"/>
                  </a:lnTo>
                  <a:lnTo>
                    <a:pt x="312" y="466"/>
                  </a:lnTo>
                  <a:lnTo>
                    <a:pt x="336" y="455"/>
                  </a:lnTo>
                  <a:lnTo>
                    <a:pt x="359" y="447"/>
                  </a:lnTo>
                  <a:lnTo>
                    <a:pt x="383" y="438"/>
                  </a:lnTo>
                  <a:lnTo>
                    <a:pt x="407" y="431"/>
                  </a:lnTo>
                  <a:lnTo>
                    <a:pt x="432" y="425"/>
                  </a:lnTo>
                  <a:lnTo>
                    <a:pt x="457" y="422"/>
                  </a:lnTo>
                  <a:lnTo>
                    <a:pt x="484" y="418"/>
                  </a:lnTo>
                  <a:lnTo>
                    <a:pt x="509" y="417"/>
                  </a:lnTo>
                  <a:lnTo>
                    <a:pt x="534" y="416"/>
                  </a:lnTo>
                  <a:lnTo>
                    <a:pt x="534" y="416"/>
                  </a:lnTo>
                  <a:lnTo>
                    <a:pt x="570" y="417"/>
                  </a:lnTo>
                  <a:lnTo>
                    <a:pt x="602" y="420"/>
                  </a:lnTo>
                  <a:lnTo>
                    <a:pt x="634" y="425"/>
                  </a:lnTo>
                  <a:lnTo>
                    <a:pt x="664" y="432"/>
                  </a:lnTo>
                  <a:lnTo>
                    <a:pt x="693" y="441"/>
                  </a:lnTo>
                  <a:lnTo>
                    <a:pt x="720" y="451"/>
                  </a:lnTo>
                  <a:lnTo>
                    <a:pt x="745" y="463"/>
                  </a:lnTo>
                  <a:lnTo>
                    <a:pt x="770" y="477"/>
                  </a:lnTo>
                  <a:lnTo>
                    <a:pt x="794" y="492"/>
                  </a:lnTo>
                  <a:lnTo>
                    <a:pt x="816" y="508"/>
                  </a:lnTo>
                  <a:lnTo>
                    <a:pt x="837" y="524"/>
                  </a:lnTo>
                  <a:lnTo>
                    <a:pt x="858" y="541"/>
                  </a:lnTo>
                  <a:lnTo>
                    <a:pt x="875" y="560"/>
                  </a:lnTo>
                  <a:lnTo>
                    <a:pt x="893" y="579"/>
                  </a:lnTo>
                  <a:lnTo>
                    <a:pt x="910" y="598"/>
                  </a:lnTo>
                  <a:lnTo>
                    <a:pt x="927" y="619"/>
                  </a:lnTo>
                  <a:lnTo>
                    <a:pt x="927" y="0"/>
                  </a:lnTo>
                  <a:lnTo>
                    <a:pt x="1191" y="0"/>
                  </a:lnTo>
                  <a:lnTo>
                    <a:pt x="1191" y="1590"/>
                  </a:lnTo>
                  <a:lnTo>
                    <a:pt x="927" y="15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reeform 48"/>
            <p:cNvSpPr>
              <a:spLocks noEditPoints="1"/>
            </p:cNvSpPr>
            <p:nvPr userDrawn="1"/>
          </p:nvSpPr>
          <p:spPr bwMode="auto">
            <a:xfrm>
              <a:off x="8996363" y="2787650"/>
              <a:ext cx="147638" cy="147638"/>
            </a:xfrm>
            <a:custGeom>
              <a:avLst/>
              <a:gdLst>
                <a:gd name="T0" fmla="*/ 95 w 186"/>
                <a:gd name="T1" fmla="*/ 85 h 185"/>
                <a:gd name="T2" fmla="*/ 111 w 186"/>
                <a:gd name="T3" fmla="*/ 80 h 185"/>
                <a:gd name="T4" fmla="*/ 111 w 186"/>
                <a:gd name="T5" fmla="*/ 69 h 185"/>
                <a:gd name="T6" fmla="*/ 95 w 186"/>
                <a:gd name="T7" fmla="*/ 64 h 185"/>
                <a:gd name="T8" fmla="*/ 99 w 186"/>
                <a:gd name="T9" fmla="*/ 43 h 185"/>
                <a:gd name="T10" fmla="*/ 114 w 186"/>
                <a:gd name="T11" fmla="*/ 45 h 185"/>
                <a:gd name="T12" fmla="*/ 130 w 186"/>
                <a:gd name="T13" fmla="*/ 55 h 185"/>
                <a:gd name="T14" fmla="*/ 135 w 186"/>
                <a:gd name="T15" fmla="*/ 73 h 185"/>
                <a:gd name="T16" fmla="*/ 131 w 186"/>
                <a:gd name="T17" fmla="*/ 86 h 185"/>
                <a:gd name="T18" fmla="*/ 123 w 186"/>
                <a:gd name="T19" fmla="*/ 94 h 185"/>
                <a:gd name="T20" fmla="*/ 131 w 186"/>
                <a:gd name="T21" fmla="*/ 109 h 185"/>
                <a:gd name="T22" fmla="*/ 133 w 186"/>
                <a:gd name="T23" fmla="*/ 130 h 185"/>
                <a:gd name="T24" fmla="*/ 139 w 186"/>
                <a:gd name="T25" fmla="*/ 142 h 185"/>
                <a:gd name="T26" fmla="*/ 110 w 186"/>
                <a:gd name="T27" fmla="*/ 135 h 185"/>
                <a:gd name="T28" fmla="*/ 108 w 186"/>
                <a:gd name="T29" fmla="*/ 113 h 185"/>
                <a:gd name="T30" fmla="*/ 105 w 186"/>
                <a:gd name="T31" fmla="*/ 106 h 185"/>
                <a:gd name="T32" fmla="*/ 79 w 186"/>
                <a:gd name="T33" fmla="*/ 105 h 185"/>
                <a:gd name="T34" fmla="*/ 55 w 186"/>
                <a:gd name="T35" fmla="*/ 43 h 185"/>
                <a:gd name="T36" fmla="*/ 18 w 186"/>
                <a:gd name="T37" fmla="*/ 92 h 185"/>
                <a:gd name="T38" fmla="*/ 21 w 186"/>
                <a:gd name="T39" fmla="*/ 115 h 185"/>
                <a:gd name="T40" fmla="*/ 40 w 186"/>
                <a:gd name="T41" fmla="*/ 146 h 185"/>
                <a:gd name="T42" fmla="*/ 70 w 186"/>
                <a:gd name="T43" fmla="*/ 165 h 185"/>
                <a:gd name="T44" fmla="*/ 93 w 186"/>
                <a:gd name="T45" fmla="*/ 168 h 185"/>
                <a:gd name="T46" fmla="*/ 107 w 186"/>
                <a:gd name="T47" fmla="*/ 166 h 185"/>
                <a:gd name="T48" fmla="*/ 135 w 186"/>
                <a:gd name="T49" fmla="*/ 155 h 185"/>
                <a:gd name="T50" fmla="*/ 161 w 186"/>
                <a:gd name="T51" fmla="*/ 122 h 185"/>
                <a:gd name="T52" fmla="*/ 167 w 186"/>
                <a:gd name="T53" fmla="*/ 100 h 185"/>
                <a:gd name="T54" fmla="*/ 167 w 186"/>
                <a:gd name="T55" fmla="*/ 85 h 185"/>
                <a:gd name="T56" fmla="*/ 161 w 186"/>
                <a:gd name="T57" fmla="*/ 63 h 185"/>
                <a:gd name="T58" fmla="*/ 135 w 186"/>
                <a:gd name="T59" fmla="*/ 30 h 185"/>
                <a:gd name="T60" fmla="*/ 107 w 186"/>
                <a:gd name="T61" fmla="*/ 19 h 185"/>
                <a:gd name="T62" fmla="*/ 93 w 186"/>
                <a:gd name="T63" fmla="*/ 17 h 185"/>
                <a:gd name="T64" fmla="*/ 70 w 186"/>
                <a:gd name="T65" fmla="*/ 20 h 185"/>
                <a:gd name="T66" fmla="*/ 40 w 186"/>
                <a:gd name="T67" fmla="*/ 39 h 185"/>
                <a:gd name="T68" fmla="*/ 21 w 186"/>
                <a:gd name="T69" fmla="*/ 70 h 185"/>
                <a:gd name="T70" fmla="*/ 18 w 186"/>
                <a:gd name="T71" fmla="*/ 92 h 185"/>
                <a:gd name="T72" fmla="*/ 185 w 186"/>
                <a:gd name="T73" fmla="*/ 102 h 185"/>
                <a:gd name="T74" fmla="*/ 178 w 186"/>
                <a:gd name="T75" fmla="*/ 129 h 185"/>
                <a:gd name="T76" fmla="*/ 165 w 186"/>
                <a:gd name="T77" fmla="*/ 152 h 185"/>
                <a:gd name="T78" fmla="*/ 144 w 186"/>
                <a:gd name="T79" fmla="*/ 170 h 185"/>
                <a:gd name="T80" fmla="*/ 120 w 186"/>
                <a:gd name="T81" fmla="*/ 182 h 185"/>
                <a:gd name="T82" fmla="*/ 93 w 186"/>
                <a:gd name="T83" fmla="*/ 185 h 185"/>
                <a:gd name="T84" fmla="*/ 74 w 186"/>
                <a:gd name="T85" fmla="*/ 184 h 185"/>
                <a:gd name="T86" fmla="*/ 49 w 186"/>
                <a:gd name="T87" fmla="*/ 174 h 185"/>
                <a:gd name="T88" fmla="*/ 27 w 186"/>
                <a:gd name="T89" fmla="*/ 158 h 185"/>
                <a:gd name="T90" fmla="*/ 10 w 186"/>
                <a:gd name="T91" fmla="*/ 137 h 185"/>
                <a:gd name="T92" fmla="*/ 2 w 186"/>
                <a:gd name="T93" fmla="*/ 111 h 185"/>
                <a:gd name="T94" fmla="*/ 0 w 186"/>
                <a:gd name="T95" fmla="*/ 92 h 185"/>
                <a:gd name="T96" fmla="*/ 4 w 186"/>
                <a:gd name="T97" fmla="*/ 64 h 185"/>
                <a:gd name="T98" fmla="*/ 15 w 186"/>
                <a:gd name="T99" fmla="*/ 41 h 185"/>
                <a:gd name="T100" fmla="*/ 33 w 186"/>
                <a:gd name="T101" fmla="*/ 20 h 185"/>
                <a:gd name="T102" fmla="*/ 57 w 186"/>
                <a:gd name="T103" fmla="*/ 7 h 185"/>
                <a:gd name="T104" fmla="*/ 83 w 186"/>
                <a:gd name="T105" fmla="*/ 0 h 185"/>
                <a:gd name="T106" fmla="*/ 102 w 186"/>
                <a:gd name="T107" fmla="*/ 0 h 185"/>
                <a:gd name="T108" fmla="*/ 129 w 186"/>
                <a:gd name="T109" fmla="*/ 7 h 185"/>
                <a:gd name="T110" fmla="*/ 151 w 186"/>
                <a:gd name="T111" fmla="*/ 20 h 185"/>
                <a:gd name="T112" fmla="*/ 169 w 186"/>
                <a:gd name="T113" fmla="*/ 41 h 185"/>
                <a:gd name="T114" fmla="*/ 181 w 186"/>
                <a:gd name="T115" fmla="*/ 64 h 185"/>
                <a:gd name="T116" fmla="*/ 186 w 186"/>
                <a:gd name="T117" fmla="*/ 92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86" h="185">
                  <a:moveTo>
                    <a:pt x="79" y="85"/>
                  </a:moveTo>
                  <a:lnTo>
                    <a:pt x="95" y="85"/>
                  </a:lnTo>
                  <a:lnTo>
                    <a:pt x="95" y="85"/>
                  </a:lnTo>
                  <a:lnTo>
                    <a:pt x="102" y="85"/>
                  </a:lnTo>
                  <a:lnTo>
                    <a:pt x="107" y="82"/>
                  </a:lnTo>
                  <a:lnTo>
                    <a:pt x="111" y="80"/>
                  </a:lnTo>
                  <a:lnTo>
                    <a:pt x="111" y="74"/>
                  </a:lnTo>
                  <a:lnTo>
                    <a:pt x="111" y="74"/>
                  </a:lnTo>
                  <a:lnTo>
                    <a:pt x="111" y="69"/>
                  </a:lnTo>
                  <a:lnTo>
                    <a:pt x="108" y="66"/>
                  </a:lnTo>
                  <a:lnTo>
                    <a:pt x="102" y="64"/>
                  </a:lnTo>
                  <a:lnTo>
                    <a:pt x="95" y="64"/>
                  </a:lnTo>
                  <a:lnTo>
                    <a:pt x="79" y="64"/>
                  </a:lnTo>
                  <a:lnTo>
                    <a:pt x="79" y="85"/>
                  </a:lnTo>
                  <a:close/>
                  <a:moveTo>
                    <a:pt x="99" y="43"/>
                  </a:moveTo>
                  <a:lnTo>
                    <a:pt x="99" y="43"/>
                  </a:lnTo>
                  <a:lnTo>
                    <a:pt x="107" y="44"/>
                  </a:lnTo>
                  <a:lnTo>
                    <a:pt x="114" y="45"/>
                  </a:lnTo>
                  <a:lnTo>
                    <a:pt x="120" y="48"/>
                  </a:lnTo>
                  <a:lnTo>
                    <a:pt x="125" y="50"/>
                  </a:lnTo>
                  <a:lnTo>
                    <a:pt x="130" y="55"/>
                  </a:lnTo>
                  <a:lnTo>
                    <a:pt x="132" y="60"/>
                  </a:lnTo>
                  <a:lnTo>
                    <a:pt x="133" y="66"/>
                  </a:lnTo>
                  <a:lnTo>
                    <a:pt x="135" y="73"/>
                  </a:lnTo>
                  <a:lnTo>
                    <a:pt x="135" y="73"/>
                  </a:lnTo>
                  <a:lnTo>
                    <a:pt x="133" y="80"/>
                  </a:lnTo>
                  <a:lnTo>
                    <a:pt x="131" y="86"/>
                  </a:lnTo>
                  <a:lnTo>
                    <a:pt x="129" y="91"/>
                  </a:lnTo>
                  <a:lnTo>
                    <a:pt x="123" y="94"/>
                  </a:lnTo>
                  <a:lnTo>
                    <a:pt x="123" y="94"/>
                  </a:lnTo>
                  <a:lnTo>
                    <a:pt x="127" y="98"/>
                  </a:lnTo>
                  <a:lnTo>
                    <a:pt x="130" y="103"/>
                  </a:lnTo>
                  <a:lnTo>
                    <a:pt x="131" y="109"/>
                  </a:lnTo>
                  <a:lnTo>
                    <a:pt x="132" y="121"/>
                  </a:lnTo>
                  <a:lnTo>
                    <a:pt x="132" y="121"/>
                  </a:lnTo>
                  <a:lnTo>
                    <a:pt x="133" y="130"/>
                  </a:lnTo>
                  <a:lnTo>
                    <a:pt x="133" y="136"/>
                  </a:lnTo>
                  <a:lnTo>
                    <a:pt x="136" y="140"/>
                  </a:lnTo>
                  <a:lnTo>
                    <a:pt x="139" y="142"/>
                  </a:lnTo>
                  <a:lnTo>
                    <a:pt x="112" y="142"/>
                  </a:lnTo>
                  <a:lnTo>
                    <a:pt x="112" y="142"/>
                  </a:lnTo>
                  <a:lnTo>
                    <a:pt x="110" y="135"/>
                  </a:lnTo>
                  <a:lnTo>
                    <a:pt x="108" y="125"/>
                  </a:lnTo>
                  <a:lnTo>
                    <a:pt x="108" y="125"/>
                  </a:lnTo>
                  <a:lnTo>
                    <a:pt x="108" y="113"/>
                  </a:lnTo>
                  <a:lnTo>
                    <a:pt x="107" y="110"/>
                  </a:lnTo>
                  <a:lnTo>
                    <a:pt x="106" y="107"/>
                  </a:lnTo>
                  <a:lnTo>
                    <a:pt x="105" y="106"/>
                  </a:lnTo>
                  <a:lnTo>
                    <a:pt x="102" y="105"/>
                  </a:lnTo>
                  <a:lnTo>
                    <a:pt x="94" y="105"/>
                  </a:lnTo>
                  <a:lnTo>
                    <a:pt x="79" y="105"/>
                  </a:lnTo>
                  <a:lnTo>
                    <a:pt x="79" y="142"/>
                  </a:lnTo>
                  <a:lnTo>
                    <a:pt x="55" y="142"/>
                  </a:lnTo>
                  <a:lnTo>
                    <a:pt x="55" y="43"/>
                  </a:lnTo>
                  <a:lnTo>
                    <a:pt x="99" y="43"/>
                  </a:lnTo>
                  <a:close/>
                  <a:moveTo>
                    <a:pt x="18" y="92"/>
                  </a:moveTo>
                  <a:lnTo>
                    <a:pt x="18" y="92"/>
                  </a:lnTo>
                  <a:lnTo>
                    <a:pt x="19" y="100"/>
                  </a:lnTo>
                  <a:lnTo>
                    <a:pt x="20" y="107"/>
                  </a:lnTo>
                  <a:lnTo>
                    <a:pt x="21" y="115"/>
                  </a:lnTo>
                  <a:lnTo>
                    <a:pt x="24" y="122"/>
                  </a:lnTo>
                  <a:lnTo>
                    <a:pt x="31" y="135"/>
                  </a:lnTo>
                  <a:lnTo>
                    <a:pt x="40" y="146"/>
                  </a:lnTo>
                  <a:lnTo>
                    <a:pt x="51" y="155"/>
                  </a:lnTo>
                  <a:lnTo>
                    <a:pt x="64" y="162"/>
                  </a:lnTo>
                  <a:lnTo>
                    <a:pt x="70" y="165"/>
                  </a:lnTo>
                  <a:lnTo>
                    <a:pt x="77" y="166"/>
                  </a:lnTo>
                  <a:lnTo>
                    <a:pt x="84" y="167"/>
                  </a:lnTo>
                  <a:lnTo>
                    <a:pt x="93" y="168"/>
                  </a:lnTo>
                  <a:lnTo>
                    <a:pt x="93" y="168"/>
                  </a:lnTo>
                  <a:lnTo>
                    <a:pt x="100" y="167"/>
                  </a:lnTo>
                  <a:lnTo>
                    <a:pt x="107" y="166"/>
                  </a:lnTo>
                  <a:lnTo>
                    <a:pt x="114" y="165"/>
                  </a:lnTo>
                  <a:lnTo>
                    <a:pt x="122" y="162"/>
                  </a:lnTo>
                  <a:lnTo>
                    <a:pt x="135" y="155"/>
                  </a:lnTo>
                  <a:lnTo>
                    <a:pt x="145" y="146"/>
                  </a:lnTo>
                  <a:lnTo>
                    <a:pt x="155" y="135"/>
                  </a:lnTo>
                  <a:lnTo>
                    <a:pt x="161" y="122"/>
                  </a:lnTo>
                  <a:lnTo>
                    <a:pt x="163" y="115"/>
                  </a:lnTo>
                  <a:lnTo>
                    <a:pt x="166" y="107"/>
                  </a:lnTo>
                  <a:lnTo>
                    <a:pt x="167" y="100"/>
                  </a:lnTo>
                  <a:lnTo>
                    <a:pt x="167" y="92"/>
                  </a:lnTo>
                  <a:lnTo>
                    <a:pt x="167" y="92"/>
                  </a:lnTo>
                  <a:lnTo>
                    <a:pt x="167" y="85"/>
                  </a:lnTo>
                  <a:lnTo>
                    <a:pt x="166" y="78"/>
                  </a:lnTo>
                  <a:lnTo>
                    <a:pt x="163" y="70"/>
                  </a:lnTo>
                  <a:lnTo>
                    <a:pt x="161" y="63"/>
                  </a:lnTo>
                  <a:lnTo>
                    <a:pt x="155" y="50"/>
                  </a:lnTo>
                  <a:lnTo>
                    <a:pt x="145" y="39"/>
                  </a:lnTo>
                  <a:lnTo>
                    <a:pt x="135" y="30"/>
                  </a:lnTo>
                  <a:lnTo>
                    <a:pt x="122" y="23"/>
                  </a:lnTo>
                  <a:lnTo>
                    <a:pt x="114" y="20"/>
                  </a:lnTo>
                  <a:lnTo>
                    <a:pt x="107" y="19"/>
                  </a:lnTo>
                  <a:lnTo>
                    <a:pt x="100" y="18"/>
                  </a:lnTo>
                  <a:lnTo>
                    <a:pt x="93" y="17"/>
                  </a:lnTo>
                  <a:lnTo>
                    <a:pt x="93" y="17"/>
                  </a:lnTo>
                  <a:lnTo>
                    <a:pt x="84" y="18"/>
                  </a:lnTo>
                  <a:lnTo>
                    <a:pt x="77" y="19"/>
                  </a:lnTo>
                  <a:lnTo>
                    <a:pt x="70" y="20"/>
                  </a:lnTo>
                  <a:lnTo>
                    <a:pt x="63" y="23"/>
                  </a:lnTo>
                  <a:lnTo>
                    <a:pt x="51" y="30"/>
                  </a:lnTo>
                  <a:lnTo>
                    <a:pt x="40" y="39"/>
                  </a:lnTo>
                  <a:lnTo>
                    <a:pt x="31" y="50"/>
                  </a:lnTo>
                  <a:lnTo>
                    <a:pt x="24" y="63"/>
                  </a:lnTo>
                  <a:lnTo>
                    <a:pt x="21" y="70"/>
                  </a:lnTo>
                  <a:lnTo>
                    <a:pt x="20" y="78"/>
                  </a:lnTo>
                  <a:lnTo>
                    <a:pt x="19" y="85"/>
                  </a:lnTo>
                  <a:lnTo>
                    <a:pt x="18" y="92"/>
                  </a:lnTo>
                  <a:close/>
                  <a:moveTo>
                    <a:pt x="186" y="92"/>
                  </a:moveTo>
                  <a:lnTo>
                    <a:pt x="186" y="92"/>
                  </a:lnTo>
                  <a:lnTo>
                    <a:pt x="185" y="102"/>
                  </a:lnTo>
                  <a:lnTo>
                    <a:pt x="184" y="111"/>
                  </a:lnTo>
                  <a:lnTo>
                    <a:pt x="181" y="121"/>
                  </a:lnTo>
                  <a:lnTo>
                    <a:pt x="178" y="129"/>
                  </a:lnTo>
                  <a:lnTo>
                    <a:pt x="174" y="137"/>
                  </a:lnTo>
                  <a:lnTo>
                    <a:pt x="169" y="145"/>
                  </a:lnTo>
                  <a:lnTo>
                    <a:pt x="165" y="152"/>
                  </a:lnTo>
                  <a:lnTo>
                    <a:pt x="159" y="158"/>
                  </a:lnTo>
                  <a:lnTo>
                    <a:pt x="151" y="165"/>
                  </a:lnTo>
                  <a:lnTo>
                    <a:pt x="144" y="170"/>
                  </a:lnTo>
                  <a:lnTo>
                    <a:pt x="137" y="174"/>
                  </a:lnTo>
                  <a:lnTo>
                    <a:pt x="129" y="178"/>
                  </a:lnTo>
                  <a:lnTo>
                    <a:pt x="120" y="182"/>
                  </a:lnTo>
                  <a:lnTo>
                    <a:pt x="112" y="184"/>
                  </a:lnTo>
                  <a:lnTo>
                    <a:pt x="102" y="185"/>
                  </a:lnTo>
                  <a:lnTo>
                    <a:pt x="93" y="185"/>
                  </a:lnTo>
                  <a:lnTo>
                    <a:pt x="93" y="185"/>
                  </a:lnTo>
                  <a:lnTo>
                    <a:pt x="83" y="185"/>
                  </a:lnTo>
                  <a:lnTo>
                    <a:pt x="74" y="184"/>
                  </a:lnTo>
                  <a:lnTo>
                    <a:pt x="65" y="182"/>
                  </a:lnTo>
                  <a:lnTo>
                    <a:pt x="57" y="178"/>
                  </a:lnTo>
                  <a:lnTo>
                    <a:pt x="49" y="174"/>
                  </a:lnTo>
                  <a:lnTo>
                    <a:pt x="40" y="170"/>
                  </a:lnTo>
                  <a:lnTo>
                    <a:pt x="33" y="165"/>
                  </a:lnTo>
                  <a:lnTo>
                    <a:pt x="27" y="158"/>
                  </a:lnTo>
                  <a:lnTo>
                    <a:pt x="21" y="152"/>
                  </a:lnTo>
                  <a:lnTo>
                    <a:pt x="15" y="145"/>
                  </a:lnTo>
                  <a:lnTo>
                    <a:pt x="10" y="137"/>
                  </a:lnTo>
                  <a:lnTo>
                    <a:pt x="7" y="129"/>
                  </a:lnTo>
                  <a:lnTo>
                    <a:pt x="4" y="121"/>
                  </a:lnTo>
                  <a:lnTo>
                    <a:pt x="2" y="111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0" y="92"/>
                  </a:lnTo>
                  <a:lnTo>
                    <a:pt x="0" y="82"/>
                  </a:lnTo>
                  <a:lnTo>
                    <a:pt x="2" y="74"/>
                  </a:lnTo>
                  <a:lnTo>
                    <a:pt x="4" y="64"/>
                  </a:lnTo>
                  <a:lnTo>
                    <a:pt x="7" y="56"/>
                  </a:lnTo>
                  <a:lnTo>
                    <a:pt x="10" y="48"/>
                  </a:lnTo>
                  <a:lnTo>
                    <a:pt x="15" y="41"/>
                  </a:lnTo>
                  <a:lnTo>
                    <a:pt x="21" y="33"/>
                  </a:lnTo>
                  <a:lnTo>
                    <a:pt x="27" y="26"/>
                  </a:lnTo>
                  <a:lnTo>
                    <a:pt x="33" y="20"/>
                  </a:lnTo>
                  <a:lnTo>
                    <a:pt x="40" y="16"/>
                  </a:lnTo>
                  <a:lnTo>
                    <a:pt x="49" y="11"/>
                  </a:lnTo>
                  <a:lnTo>
                    <a:pt x="57" y="7"/>
                  </a:lnTo>
                  <a:lnTo>
                    <a:pt x="65" y="4"/>
                  </a:lnTo>
                  <a:lnTo>
                    <a:pt x="74" y="1"/>
                  </a:lnTo>
                  <a:lnTo>
                    <a:pt x="83" y="0"/>
                  </a:lnTo>
                  <a:lnTo>
                    <a:pt x="93" y="0"/>
                  </a:lnTo>
                  <a:lnTo>
                    <a:pt x="93" y="0"/>
                  </a:lnTo>
                  <a:lnTo>
                    <a:pt x="102" y="0"/>
                  </a:lnTo>
                  <a:lnTo>
                    <a:pt x="112" y="1"/>
                  </a:lnTo>
                  <a:lnTo>
                    <a:pt x="120" y="4"/>
                  </a:lnTo>
                  <a:lnTo>
                    <a:pt x="129" y="7"/>
                  </a:lnTo>
                  <a:lnTo>
                    <a:pt x="137" y="11"/>
                  </a:lnTo>
                  <a:lnTo>
                    <a:pt x="144" y="16"/>
                  </a:lnTo>
                  <a:lnTo>
                    <a:pt x="151" y="20"/>
                  </a:lnTo>
                  <a:lnTo>
                    <a:pt x="159" y="26"/>
                  </a:lnTo>
                  <a:lnTo>
                    <a:pt x="165" y="33"/>
                  </a:lnTo>
                  <a:lnTo>
                    <a:pt x="169" y="41"/>
                  </a:lnTo>
                  <a:lnTo>
                    <a:pt x="174" y="48"/>
                  </a:lnTo>
                  <a:lnTo>
                    <a:pt x="178" y="56"/>
                  </a:lnTo>
                  <a:lnTo>
                    <a:pt x="181" y="64"/>
                  </a:lnTo>
                  <a:lnTo>
                    <a:pt x="184" y="74"/>
                  </a:lnTo>
                  <a:lnTo>
                    <a:pt x="185" y="82"/>
                  </a:lnTo>
                  <a:lnTo>
                    <a:pt x="186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0" name="Title 7"/>
          <p:cNvSpPr txBox="1">
            <a:spLocks/>
          </p:cNvSpPr>
          <p:nvPr/>
        </p:nvSpPr>
        <p:spPr>
          <a:xfrm>
            <a:off x="192298" y="-29792"/>
            <a:ext cx="8409261" cy="57436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chemeClr val="bg1"/>
                </a:solidFill>
              </a:rPr>
              <a:t>Mass Notification (Parentlink / Connect 5i)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4618" y="312753"/>
            <a:ext cx="635760" cy="63576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E1576BF-2BE5-4A2E-A070-EC77CF45E1E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1411" t="18432" r="19231" b="11140"/>
          <a:stretch/>
        </p:blipFill>
        <p:spPr>
          <a:xfrm>
            <a:off x="0" y="979375"/>
            <a:ext cx="4548553" cy="3035643"/>
          </a:xfrm>
          <a:prstGeom prst="rect">
            <a:avLst/>
          </a:prstGeom>
        </p:spPr>
      </p:pic>
      <p:sp>
        <p:nvSpPr>
          <p:cNvPr id="17" name="Title 7">
            <a:extLst>
              <a:ext uri="{FF2B5EF4-FFF2-40B4-BE49-F238E27FC236}">
                <a16:creationId xmlns:a16="http://schemas.microsoft.com/office/drawing/2014/main" id="{F42425E7-D6B6-433A-A9CD-60391ABEBB1F}"/>
              </a:ext>
            </a:extLst>
          </p:cNvPr>
          <p:cNvSpPr txBox="1">
            <a:spLocks/>
          </p:cNvSpPr>
          <p:nvPr/>
        </p:nvSpPr>
        <p:spPr>
          <a:xfrm>
            <a:off x="192297" y="331090"/>
            <a:ext cx="8409261" cy="57436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4572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>
                <a:solidFill>
                  <a:schemeClr val="accent3"/>
                </a:solidFill>
              </a:rPr>
              <a:t>Start Time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A203513-6DB5-4A01-BFE3-3DFECE4747C0}"/>
              </a:ext>
            </a:extLst>
          </p:cNvPr>
          <p:cNvSpPr txBox="1"/>
          <p:nvPr/>
        </p:nvSpPr>
        <p:spPr>
          <a:xfrm>
            <a:off x="4754444" y="1329922"/>
            <a:ext cx="4269537" cy="956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137160" tIns="137160" rIns="137160" bIns="137160" rtlCol="0">
            <a:no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The system defaults the </a:t>
            </a:r>
            <a:r>
              <a:rPr lang="en-US" sz="1400" dirty="0" err="1">
                <a:solidFill>
                  <a:srgbClr val="FF0000"/>
                </a:solidFill>
              </a:rPr>
              <a:t>Sart</a:t>
            </a:r>
            <a:r>
              <a:rPr lang="en-US" sz="1400" dirty="0">
                <a:solidFill>
                  <a:srgbClr val="FF0000"/>
                </a:solidFill>
              </a:rPr>
              <a:t> Date/Tim 15 min into the</a:t>
            </a:r>
          </a:p>
          <a:p>
            <a:r>
              <a:rPr lang="en-US" sz="1400" dirty="0">
                <a:solidFill>
                  <a:srgbClr val="FF0000"/>
                </a:solidFill>
              </a:rPr>
              <a:t>BUT you can change it AND schedule the same message</a:t>
            </a:r>
          </a:p>
          <a:p>
            <a:r>
              <a:rPr lang="en-US" sz="1400" dirty="0">
                <a:solidFill>
                  <a:srgbClr val="FF0000"/>
                </a:solidFill>
              </a:rPr>
              <a:t>To be sent at a future date (reminders)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7A79DE4-EC69-4468-8293-9E863E075D4F}"/>
              </a:ext>
            </a:extLst>
          </p:cNvPr>
          <p:cNvCxnSpPr>
            <a:stCxn id="18" idx="1"/>
          </p:cNvCxnSpPr>
          <p:nvPr/>
        </p:nvCxnSpPr>
        <p:spPr>
          <a:xfrm flipH="1">
            <a:off x="1899138" y="1807961"/>
            <a:ext cx="2855306" cy="911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96108172-5A49-4381-9F50-2CE37793AF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769" t="18907" r="21410" b="12051"/>
          <a:stretch/>
        </p:blipFill>
        <p:spPr>
          <a:xfrm>
            <a:off x="4185139" y="3188505"/>
            <a:ext cx="4958861" cy="333065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474A66E-8118-49A5-9E01-5C8B8304812F}"/>
              </a:ext>
            </a:extLst>
          </p:cNvPr>
          <p:cNvSpPr txBox="1"/>
          <p:nvPr/>
        </p:nvSpPr>
        <p:spPr>
          <a:xfrm>
            <a:off x="0" y="4234416"/>
            <a:ext cx="3845169" cy="956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lIns="137160" tIns="137160" rIns="137160" bIns="137160" rtlCol="0">
            <a:no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Once you have typed your message and selected</a:t>
            </a:r>
          </a:p>
          <a:p>
            <a:r>
              <a:rPr lang="en-US" sz="1400" dirty="0">
                <a:solidFill>
                  <a:srgbClr val="FF0000"/>
                </a:solidFill>
              </a:rPr>
              <a:t>the modalities (ie Phone, Email, </a:t>
            </a:r>
            <a:r>
              <a:rPr lang="en-US" sz="1400" dirty="0" err="1">
                <a:solidFill>
                  <a:srgbClr val="FF0000"/>
                </a:solidFill>
              </a:rPr>
              <a:t>Sms</a:t>
            </a:r>
            <a:r>
              <a:rPr lang="en-US" sz="1400" dirty="0">
                <a:solidFill>
                  <a:srgbClr val="FF0000"/>
                </a:solidFill>
              </a:rPr>
              <a:t>/Text, App), </a:t>
            </a:r>
          </a:p>
          <a:p>
            <a:r>
              <a:rPr lang="en-US" sz="1400" dirty="0">
                <a:solidFill>
                  <a:srgbClr val="FF0000"/>
                </a:solidFill>
              </a:rPr>
              <a:t>Press Send</a:t>
            </a:r>
          </a:p>
        </p:txBody>
      </p:sp>
    </p:spTree>
    <p:extLst>
      <p:ext uri="{BB962C8B-B14F-4D97-AF65-F5344CB8AC3E}">
        <p14:creationId xmlns:p14="http://schemas.microsoft.com/office/powerpoint/2010/main" val="324780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theme/theme1.xml><?xml version="1.0" encoding="utf-8"?>
<a:theme xmlns:a="http://schemas.openxmlformats.org/drawingml/2006/main" name="Blackboard 4-3 v1.0">
  <a:themeElements>
    <a:clrScheme name="New Blackboard">
      <a:dk1>
        <a:sysClr val="windowText" lastClr="000000"/>
      </a:dk1>
      <a:lt1>
        <a:sysClr val="window" lastClr="FFFFFF"/>
      </a:lt1>
      <a:dk2>
        <a:srgbClr val="7F7F7F"/>
      </a:dk2>
      <a:lt2>
        <a:srgbClr val="C2C2C2"/>
      </a:lt2>
      <a:accent1>
        <a:srgbClr val="FF671B"/>
      </a:accent1>
      <a:accent2>
        <a:srgbClr val="C690D4"/>
      </a:accent2>
      <a:accent3>
        <a:srgbClr val="FEE01E"/>
      </a:accent3>
      <a:accent4>
        <a:srgbClr val="03D6FF"/>
      </a:accent4>
      <a:accent5>
        <a:srgbClr val="000000"/>
      </a:accent5>
      <a:accent6>
        <a:srgbClr val="7F7F7F"/>
      </a:accent6>
      <a:hlink>
        <a:srgbClr val="03D6FF"/>
      </a:hlink>
      <a:folHlink>
        <a:srgbClr val="C690D4"/>
      </a:folHlink>
    </a:clrScheme>
    <a:fontScheme name="Blackboard">
      <a:majorFont>
        <a:latin typeface="Cambria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4"/>
        </a:solidFill>
        <a:ln>
          <a:noFill/>
        </a:ln>
        <a:effectLst/>
      </a:spPr>
      <a:bodyPr rot="0" spcFirstLastPara="0" vertOverflow="overflow" horzOverflow="overflow" vert="horz" wrap="square" lIns="137160" tIns="137160" rIns="137160" bIns="13716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b="1" dirty="0" smtClean="0">
            <a:solidFill>
              <a:schemeClr val="tx1"/>
            </a:solidFill>
            <a:latin typeface="+mj-lt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137160" tIns="137160" rIns="137160" bIns="137160" rtlCol="0">
        <a:no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Blackboard corporate template 4-3</Template>
  <TotalTime>7452</TotalTime>
  <Words>394</Words>
  <Application>Microsoft Office PowerPoint</Application>
  <PresentationFormat>On-screen Show (4:3)</PresentationFormat>
  <Paragraphs>59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Cambria</vt:lpstr>
      <vt:lpstr>Wingdings</vt:lpstr>
      <vt:lpstr>Blackboard 4-3 v1.0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goes here</dc:title>
  <dc:creator>Megan Peddycord</dc:creator>
  <cp:lastModifiedBy>Luigi Minghetti</cp:lastModifiedBy>
  <cp:revision>258</cp:revision>
  <cp:lastPrinted>2015-05-04T20:25:55Z</cp:lastPrinted>
  <dcterms:created xsi:type="dcterms:W3CDTF">2015-07-07T19:55:26Z</dcterms:created>
  <dcterms:modified xsi:type="dcterms:W3CDTF">2018-02-12T19:15:23Z</dcterms:modified>
</cp:coreProperties>
</file>